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</p:sldMasterIdLst>
  <p:notesMasterIdLst>
    <p:notesMasterId r:id="rId7"/>
  </p:notesMasterIdLst>
  <p:sldIdLst>
    <p:sldId id="4242" r:id="rId5"/>
    <p:sldId id="4238" r:id="rId6"/>
  </p:sldIdLst>
  <p:sldSz cx="12192000" cy="6858000"/>
  <p:notesSz cx="6858000" cy="9144000"/>
  <p:embeddedFontLst>
    <p:embeddedFont>
      <p:font typeface="Roboto" panose="02000000000000000000" pitchFamily="2" charset="0"/>
      <p:regular r:id="rId8"/>
      <p:bold r:id="rId9"/>
      <p:italic r:id="rId10"/>
      <p:boldItalic r:id="rId11"/>
    </p:embeddedFont>
    <p:embeddedFont>
      <p:font typeface="Roboto Black" panose="02000000000000000000" pitchFamily="2" charset="0"/>
      <p:bold r:id="rId12"/>
      <p:italic r:id="rId13"/>
      <p:boldItalic r:id="rId14"/>
    </p:embeddedFont>
    <p:embeddedFont>
      <p:font typeface="Roboto Medium" panose="02000000000000000000" pitchFamily="2" charset="0"/>
      <p:regular r:id="rId15"/>
      <p:italic r:id="rId16"/>
    </p:embeddedFont>
    <p:embeddedFont>
      <p:font typeface="Roboto Mono" panose="00000009000000000000" pitchFamily="49" charset="0"/>
      <p:regular r:id="rId17"/>
      <p:bold r:id="rId18"/>
      <p:italic r:id="rId19"/>
      <p:boldItalic r:id="rId20"/>
    </p:embeddedFont>
    <p:embeddedFont>
      <p:font typeface="Roboto Serif 20pt" pitchFamily="2" charset="0"/>
      <p:regular r:id="rId21"/>
      <p:bold r:id="rId22"/>
      <p:italic r:id="rId23"/>
      <p:boldItalic r:id="rId24"/>
    </p:embeddedFont>
    <p:embeddedFont>
      <p:font typeface="Roboto Serif 20pt Medium" pitchFamily="2" charset="0"/>
      <p:regular r:id="rId25"/>
      <p:italic r:id="rId26"/>
    </p:embeddedFont>
  </p:embeddedFontLst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FF3C802-05BB-669A-4A9A-9ABE743B444D}" name="Oli Cliffe" initials="OC" userId="S::oli.cliffe@researchdata.scot::aaa8a730-bec1-4741-ad02-e53067009797" providerId="AD"/>
  <p188:author id="{5EFBE403-5A3F-8E71-B27E-13939808EC45}" name="Rosie Seaman" initials="RS" userId="S::rosie.seaman@researchdata.scot::30512f3c-b43d-4e64-8c1a-4b739fa112e0" providerId="AD"/>
  <p188:author id="{CF68A949-0E31-E63A-59FD-C1113CAC2A32}" name="Katie Oldfield" initials="KO" userId="S::katie.oldfield@researchdata.scot::6c13b9a9-2f36-4eac-b2f3-bb43879ea5a3" providerId="AD"/>
  <p188:author id="{CEC9AB5C-E6FD-AECC-70E2-41F4C62CC1D5}" name="David Jack" initials="DJ" userId="S::david.jack@researchdata.scot::12e2d780-f96b-408d-a46b-c9dccec80dee" providerId="AD"/>
  <p188:author id="{021DC47E-04AA-40BD-DB5A-0F682007A058}" name="Nora Cooke O'Dowd" initials="NO" userId="S::nora.cookeodowd@researchdata.scot::f8369631-5d76-4116-b1d5-d45cd53229c3" providerId="AD"/>
  <p188:author id="{C456B19F-7174-AA8F-FFE9-BB0FB5063732}" name="Eilidh Guthrie" initials="EG" userId="S::eilidh.guthrie@researchdata.scot::7b31bbe2-79fc-44ae-bfae-9562938829ec" providerId="AD"/>
  <p188:author id="{B790C3AB-F95A-6594-ED18-F9540ED6ACD7}" name="Cicely Kerr" initials="CK" userId="S::Cicely.Kerr@researchdata.scot::064dccf3-65ba-489a-8f8f-eba35c67d2b6" providerId="AD"/>
  <p188:author id="{C9202DB6-DB30-67E3-A3A5-6D13672211FE}" name="Oli Cliffe" initials="OC" userId="S::Oli.Cliffe@researchdata.scot::aaa8a730-bec1-4741-ad02-e53067009797" providerId="AD"/>
  <p188:author id="{C92814B7-41DA-4E4F-4C42-72B19C3DE8F7}" name="Duncan Buchanan" initials="DB" userId="S::duncan.buchanan@researchdata.scot::e1d7f894-164e-4a15-9f7d-156590794234" providerId="AD"/>
  <p188:author id="{C8BE45C5-458F-B1B4-DBA8-F2F8FCCC0E5B}" name="Neha Okhandiar" initials="NO" userId="S::neha.okhandiar@researchdata.scot::af127d65-4b86-44d0-9f74-5b92f358f29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69FB2"/>
    <a:srgbClr val="B3D9ED"/>
    <a:srgbClr val="43B806"/>
    <a:srgbClr val="89C76A"/>
    <a:srgbClr val="A6AFB3"/>
    <a:srgbClr val="B6D8EC"/>
    <a:srgbClr val="396075"/>
    <a:srgbClr val="6AB3DB"/>
    <a:srgbClr val="86D83C"/>
    <a:srgbClr val="61B4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AD25AB0-00D4-42C8-BF25-E79ED10ED1CA}" v="9" dt="2024-08-28T16:05:27.599"/>
    <p1510:client id="{D14ED1AA-BF83-8668-A6C9-39BED5E543FA}" v="27" dt="2024-08-28T15:29:02.66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8467" autoAdjust="0"/>
  </p:normalViewPr>
  <p:slideViewPr>
    <p:cSldViewPr snapToGrid="0">
      <p:cViewPr varScale="1">
        <p:scale>
          <a:sx n="58" d="100"/>
          <a:sy n="58" d="100"/>
        </p:scale>
        <p:origin x="161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customXml" Target="../customXml/item3.xml"/><Relationship Id="rId21" Type="http://schemas.openxmlformats.org/officeDocument/2006/relationships/font" Target="fonts/font14.fntdata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33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font" Target="fonts/font1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ie Oldfield" userId="S::katie.oldfield@researchdata.scot::6c13b9a9-2f36-4eac-b2f3-bb43879ea5a3" providerId="AD" clId="Web-{D14ED1AA-BF83-8668-A6C9-39BED5E543FA}"/>
    <pc:docChg chg="delSld modSld">
      <pc:chgData name="Katie Oldfield" userId="S::katie.oldfield@researchdata.scot::6c13b9a9-2f36-4eac-b2f3-bb43879ea5a3" providerId="AD" clId="Web-{D14ED1AA-BF83-8668-A6C9-39BED5E543FA}" dt="2024-08-28T15:29:02.664" v="23"/>
      <pc:docMkLst>
        <pc:docMk/>
      </pc:docMkLst>
      <pc:sldChg chg="del">
        <pc:chgData name="Katie Oldfield" userId="S::katie.oldfield@researchdata.scot::6c13b9a9-2f36-4eac-b2f3-bb43879ea5a3" providerId="AD" clId="Web-{D14ED1AA-BF83-8668-A6C9-39BED5E543FA}" dt="2024-08-28T15:27:23.410" v="0"/>
        <pc:sldMkLst>
          <pc:docMk/>
          <pc:sldMk cId="3529894774" sldId="278"/>
        </pc:sldMkLst>
      </pc:sldChg>
      <pc:sldChg chg="del">
        <pc:chgData name="Katie Oldfield" userId="S::katie.oldfield@researchdata.scot::6c13b9a9-2f36-4eac-b2f3-bb43879ea5a3" providerId="AD" clId="Web-{D14ED1AA-BF83-8668-A6C9-39BED5E543FA}" dt="2024-08-28T15:27:29.536" v="4"/>
        <pc:sldMkLst>
          <pc:docMk/>
          <pc:sldMk cId="3255401875" sldId="283"/>
        </pc:sldMkLst>
      </pc:sldChg>
      <pc:sldChg chg="del">
        <pc:chgData name="Katie Oldfield" userId="S::katie.oldfield@researchdata.scot::6c13b9a9-2f36-4eac-b2f3-bb43879ea5a3" providerId="AD" clId="Web-{D14ED1AA-BF83-8668-A6C9-39BED5E543FA}" dt="2024-08-28T15:27:33.380" v="7"/>
        <pc:sldMkLst>
          <pc:docMk/>
          <pc:sldMk cId="796363765" sldId="284"/>
        </pc:sldMkLst>
      </pc:sldChg>
      <pc:sldChg chg="del">
        <pc:chgData name="Katie Oldfield" userId="S::katie.oldfield@researchdata.scot::6c13b9a9-2f36-4eac-b2f3-bb43879ea5a3" providerId="AD" clId="Web-{D14ED1AA-BF83-8668-A6C9-39BED5E543FA}" dt="2024-08-28T15:27:35.614" v="9"/>
        <pc:sldMkLst>
          <pc:docMk/>
          <pc:sldMk cId="3304468360" sldId="285"/>
        </pc:sldMkLst>
      </pc:sldChg>
      <pc:sldChg chg="del">
        <pc:chgData name="Katie Oldfield" userId="S::katie.oldfield@researchdata.scot::6c13b9a9-2f36-4eac-b2f3-bb43879ea5a3" providerId="AD" clId="Web-{D14ED1AA-BF83-8668-A6C9-39BED5E543FA}" dt="2024-08-28T15:27:40.864" v="12"/>
        <pc:sldMkLst>
          <pc:docMk/>
          <pc:sldMk cId="559911441" sldId="287"/>
        </pc:sldMkLst>
      </pc:sldChg>
      <pc:sldChg chg="del">
        <pc:chgData name="Katie Oldfield" userId="S::katie.oldfield@researchdata.scot::6c13b9a9-2f36-4eac-b2f3-bb43879ea5a3" providerId="AD" clId="Web-{D14ED1AA-BF83-8668-A6C9-39BED5E543FA}" dt="2024-08-28T15:27:43.958" v="14"/>
        <pc:sldMkLst>
          <pc:docMk/>
          <pc:sldMk cId="1158019657" sldId="291"/>
        </pc:sldMkLst>
      </pc:sldChg>
      <pc:sldChg chg="del">
        <pc:chgData name="Katie Oldfield" userId="S::katie.oldfield@researchdata.scot::6c13b9a9-2f36-4eac-b2f3-bb43879ea5a3" providerId="AD" clId="Web-{D14ED1AA-BF83-8668-A6C9-39BED5E543FA}" dt="2024-08-28T15:27:37.208" v="10"/>
        <pc:sldMkLst>
          <pc:docMk/>
          <pc:sldMk cId="633866733" sldId="323"/>
        </pc:sldMkLst>
      </pc:sldChg>
      <pc:sldChg chg="del">
        <pc:chgData name="Katie Oldfield" userId="S::katie.oldfield@researchdata.scot::6c13b9a9-2f36-4eac-b2f3-bb43879ea5a3" providerId="AD" clId="Web-{D14ED1AA-BF83-8668-A6C9-39BED5E543FA}" dt="2024-08-28T15:27:33.786" v="8"/>
        <pc:sldMkLst>
          <pc:docMk/>
          <pc:sldMk cId="250619264" sldId="334"/>
        </pc:sldMkLst>
      </pc:sldChg>
      <pc:sldChg chg="del">
        <pc:chgData name="Katie Oldfield" userId="S::katie.oldfield@researchdata.scot::6c13b9a9-2f36-4eac-b2f3-bb43879ea5a3" providerId="AD" clId="Web-{D14ED1AA-BF83-8668-A6C9-39BED5E543FA}" dt="2024-08-28T15:27:31.833" v="5"/>
        <pc:sldMkLst>
          <pc:docMk/>
          <pc:sldMk cId="3748527350" sldId="335"/>
        </pc:sldMkLst>
      </pc:sldChg>
      <pc:sldChg chg="del">
        <pc:chgData name="Katie Oldfield" userId="S::katie.oldfield@researchdata.scot::6c13b9a9-2f36-4eac-b2f3-bb43879ea5a3" providerId="AD" clId="Web-{D14ED1AA-BF83-8668-A6C9-39BED5E543FA}" dt="2024-08-28T15:27:42.505" v="13"/>
        <pc:sldMkLst>
          <pc:docMk/>
          <pc:sldMk cId="443581729" sldId="385"/>
        </pc:sldMkLst>
      </pc:sldChg>
      <pc:sldChg chg="del">
        <pc:chgData name="Katie Oldfield" userId="S::katie.oldfield@researchdata.scot::6c13b9a9-2f36-4eac-b2f3-bb43879ea5a3" providerId="AD" clId="Web-{D14ED1AA-BF83-8668-A6C9-39BED5E543FA}" dt="2024-08-28T15:27:50.193" v="18"/>
        <pc:sldMkLst>
          <pc:docMk/>
          <pc:sldMk cId="3825103104" sldId="386"/>
        </pc:sldMkLst>
      </pc:sldChg>
      <pc:sldChg chg="del">
        <pc:chgData name="Katie Oldfield" userId="S::katie.oldfield@researchdata.scot::6c13b9a9-2f36-4eac-b2f3-bb43879ea5a3" providerId="AD" clId="Web-{D14ED1AA-BF83-8668-A6C9-39BED5E543FA}" dt="2024-08-28T15:27:50.193" v="16"/>
        <pc:sldMkLst>
          <pc:docMk/>
          <pc:sldMk cId="1386412647" sldId="388"/>
        </pc:sldMkLst>
      </pc:sldChg>
      <pc:sldChg chg="del">
        <pc:chgData name="Katie Oldfield" userId="S::katie.oldfield@researchdata.scot::6c13b9a9-2f36-4eac-b2f3-bb43879ea5a3" providerId="AD" clId="Web-{D14ED1AA-BF83-8668-A6C9-39BED5E543FA}" dt="2024-08-28T15:27:50.193" v="15"/>
        <pc:sldMkLst>
          <pc:docMk/>
          <pc:sldMk cId="2018544224" sldId="389"/>
        </pc:sldMkLst>
      </pc:sldChg>
      <pc:sldChg chg="del">
        <pc:chgData name="Katie Oldfield" userId="S::katie.oldfield@researchdata.scot::6c13b9a9-2f36-4eac-b2f3-bb43879ea5a3" providerId="AD" clId="Web-{D14ED1AA-BF83-8668-A6C9-39BED5E543FA}" dt="2024-08-28T15:27:50.193" v="17"/>
        <pc:sldMkLst>
          <pc:docMk/>
          <pc:sldMk cId="966866727" sldId="390"/>
        </pc:sldMkLst>
      </pc:sldChg>
      <pc:sldChg chg="del">
        <pc:chgData name="Katie Oldfield" userId="S::katie.oldfield@researchdata.scot::6c13b9a9-2f36-4eac-b2f3-bb43879ea5a3" providerId="AD" clId="Web-{D14ED1AA-BF83-8668-A6C9-39BED5E543FA}" dt="2024-08-28T15:27:25.786" v="1"/>
        <pc:sldMkLst>
          <pc:docMk/>
          <pc:sldMk cId="4228821993" sldId="396"/>
        </pc:sldMkLst>
      </pc:sldChg>
      <pc:sldChg chg="del">
        <pc:chgData name="Katie Oldfield" userId="S::katie.oldfield@researchdata.scot::6c13b9a9-2f36-4eac-b2f3-bb43879ea5a3" providerId="AD" clId="Web-{D14ED1AA-BF83-8668-A6C9-39BED5E543FA}" dt="2024-08-28T15:27:39.942" v="11"/>
        <pc:sldMkLst>
          <pc:docMk/>
          <pc:sldMk cId="2525975398" sldId="4232"/>
        </pc:sldMkLst>
      </pc:sldChg>
      <pc:sldChg chg="del">
        <pc:chgData name="Katie Oldfield" userId="S::katie.oldfield@researchdata.scot::6c13b9a9-2f36-4eac-b2f3-bb43879ea5a3" providerId="AD" clId="Web-{D14ED1AA-BF83-8668-A6C9-39BED5E543FA}" dt="2024-08-28T15:27:27.864" v="3"/>
        <pc:sldMkLst>
          <pc:docMk/>
          <pc:sldMk cId="1164907298" sldId="4238"/>
        </pc:sldMkLst>
      </pc:sldChg>
      <pc:sldChg chg="addSp delSp modSp">
        <pc:chgData name="Katie Oldfield" userId="S::katie.oldfield@researchdata.scot::6c13b9a9-2f36-4eac-b2f3-bb43879ea5a3" providerId="AD" clId="Web-{D14ED1AA-BF83-8668-A6C9-39BED5E543FA}" dt="2024-08-28T15:29:02.664" v="23"/>
        <pc:sldMkLst>
          <pc:docMk/>
          <pc:sldMk cId="2560428798" sldId="4242"/>
        </pc:sldMkLst>
        <pc:spChg chg="mod">
          <ac:chgData name="Katie Oldfield" userId="S::katie.oldfield@researchdata.scot::6c13b9a9-2f36-4eac-b2f3-bb43879ea5a3" providerId="AD" clId="Web-{D14ED1AA-BF83-8668-A6C9-39BED5E543FA}" dt="2024-08-28T15:28:58.054" v="21" actId="20577"/>
          <ac:spMkLst>
            <pc:docMk/>
            <pc:sldMk cId="2560428798" sldId="4242"/>
            <ac:spMk id="3" creationId="{77CE5A04-8914-D0A7-D3D4-99055C39C914}"/>
          </ac:spMkLst>
        </pc:spChg>
        <pc:spChg chg="del mod">
          <ac:chgData name="Katie Oldfield" userId="S::katie.oldfield@researchdata.scot::6c13b9a9-2f36-4eac-b2f3-bb43879ea5a3" providerId="AD" clId="Web-{D14ED1AA-BF83-8668-A6C9-39BED5E543FA}" dt="2024-08-28T15:29:02.664" v="23"/>
          <ac:spMkLst>
            <pc:docMk/>
            <pc:sldMk cId="2560428798" sldId="4242"/>
            <ac:spMk id="4" creationId="{8434A457-2132-85AD-33EA-F0159445F60C}"/>
          </ac:spMkLst>
        </pc:spChg>
        <pc:spChg chg="add mod">
          <ac:chgData name="Katie Oldfield" userId="S::katie.oldfield@researchdata.scot::6c13b9a9-2f36-4eac-b2f3-bb43879ea5a3" providerId="AD" clId="Web-{D14ED1AA-BF83-8668-A6C9-39BED5E543FA}" dt="2024-08-28T15:29:02.664" v="23"/>
          <ac:spMkLst>
            <pc:docMk/>
            <pc:sldMk cId="2560428798" sldId="4242"/>
            <ac:spMk id="5" creationId="{615E7DEB-8FFD-591C-8E8C-96A3295DB727}"/>
          </ac:spMkLst>
        </pc:spChg>
      </pc:sldChg>
      <pc:sldChg chg="del">
        <pc:chgData name="Katie Oldfield" userId="S::katie.oldfield@researchdata.scot::6c13b9a9-2f36-4eac-b2f3-bb43879ea5a3" providerId="AD" clId="Web-{D14ED1AA-BF83-8668-A6C9-39BED5E543FA}" dt="2024-08-28T15:27:32.723" v="6"/>
        <pc:sldMkLst>
          <pc:docMk/>
          <pc:sldMk cId="447751435" sldId="4244"/>
        </pc:sldMkLst>
      </pc:sldChg>
      <pc:sldChg chg="del">
        <pc:chgData name="Katie Oldfield" userId="S::katie.oldfield@researchdata.scot::6c13b9a9-2f36-4eac-b2f3-bb43879ea5a3" providerId="AD" clId="Web-{D14ED1AA-BF83-8668-A6C9-39BED5E543FA}" dt="2024-08-28T15:27:26.832" v="2"/>
        <pc:sldMkLst>
          <pc:docMk/>
          <pc:sldMk cId="107768047" sldId="4248"/>
        </pc:sldMkLst>
      </pc:sldChg>
    </pc:docChg>
  </pc:docChgLst>
  <pc:docChgLst>
    <pc:chgData clId="Web-{D14ED1AA-BF83-8668-A6C9-39BED5E543FA}"/>
    <pc:docChg chg="delSld">
      <pc:chgData name="" userId="" providerId="" clId="Web-{D14ED1AA-BF83-8668-A6C9-39BED5E543FA}" dt="2024-08-28T15:27:17.754" v="0"/>
      <pc:docMkLst>
        <pc:docMk/>
      </pc:docMkLst>
      <pc:sldChg chg="del">
        <pc:chgData name="" userId="" providerId="" clId="Web-{D14ED1AA-BF83-8668-A6C9-39BED5E543FA}" dt="2024-08-28T15:27:17.754" v="0"/>
        <pc:sldMkLst>
          <pc:docMk/>
          <pc:sldMk cId="144668096" sldId="395"/>
        </pc:sldMkLst>
      </pc:sldChg>
    </pc:docChg>
  </pc:docChgLst>
  <pc:docChgLst>
    <pc:chgData name="Katie Oldfield" userId="6c13b9a9-2f36-4eac-b2f3-bb43879ea5a3" providerId="ADAL" clId="{1AD25AB0-00D4-42C8-BF25-E79ED10ED1CA}"/>
    <pc:docChg chg="undo custSel addSld delSld modSld">
      <pc:chgData name="Katie Oldfield" userId="6c13b9a9-2f36-4eac-b2f3-bb43879ea5a3" providerId="ADAL" clId="{1AD25AB0-00D4-42C8-BF25-E79ED10ED1CA}" dt="2024-08-29T08:30:33.511" v="338" actId="1076"/>
      <pc:docMkLst>
        <pc:docMk/>
      </pc:docMkLst>
      <pc:sldChg chg="del">
        <pc:chgData name="Katie Oldfield" userId="6c13b9a9-2f36-4eac-b2f3-bb43879ea5a3" providerId="ADAL" clId="{1AD25AB0-00D4-42C8-BF25-E79ED10ED1CA}" dt="2024-08-28T15:37:10.413" v="43" actId="47"/>
        <pc:sldMkLst>
          <pc:docMk/>
          <pc:sldMk cId="1456573253" sldId="288"/>
        </pc:sldMkLst>
      </pc:sldChg>
      <pc:sldChg chg="del">
        <pc:chgData name="Katie Oldfield" userId="6c13b9a9-2f36-4eac-b2f3-bb43879ea5a3" providerId="ADAL" clId="{1AD25AB0-00D4-42C8-BF25-E79ED10ED1CA}" dt="2024-08-28T15:37:07.894" v="42" actId="47"/>
        <pc:sldMkLst>
          <pc:docMk/>
          <pc:sldMk cId="3559978407" sldId="289"/>
        </pc:sldMkLst>
      </pc:sldChg>
      <pc:sldChg chg="del">
        <pc:chgData name="Katie Oldfield" userId="6c13b9a9-2f36-4eac-b2f3-bb43879ea5a3" providerId="ADAL" clId="{1AD25AB0-00D4-42C8-BF25-E79ED10ED1CA}" dt="2024-08-28T15:29:52.412" v="0" actId="47"/>
        <pc:sldMkLst>
          <pc:docMk/>
          <pc:sldMk cId="4285488950" sldId="293"/>
        </pc:sldMkLst>
      </pc:sldChg>
      <pc:sldChg chg="del">
        <pc:chgData name="Katie Oldfield" userId="6c13b9a9-2f36-4eac-b2f3-bb43879ea5a3" providerId="ADAL" clId="{1AD25AB0-00D4-42C8-BF25-E79ED10ED1CA}" dt="2024-08-28T15:29:52.412" v="0" actId="47"/>
        <pc:sldMkLst>
          <pc:docMk/>
          <pc:sldMk cId="1961650960" sldId="294"/>
        </pc:sldMkLst>
      </pc:sldChg>
      <pc:sldChg chg="del">
        <pc:chgData name="Katie Oldfield" userId="6c13b9a9-2f36-4eac-b2f3-bb43879ea5a3" providerId="ADAL" clId="{1AD25AB0-00D4-42C8-BF25-E79ED10ED1CA}" dt="2024-08-28T15:29:52.412" v="0" actId="47"/>
        <pc:sldMkLst>
          <pc:docMk/>
          <pc:sldMk cId="3784193311" sldId="296"/>
        </pc:sldMkLst>
      </pc:sldChg>
      <pc:sldChg chg="del">
        <pc:chgData name="Katie Oldfield" userId="6c13b9a9-2f36-4eac-b2f3-bb43879ea5a3" providerId="ADAL" clId="{1AD25AB0-00D4-42C8-BF25-E79ED10ED1CA}" dt="2024-08-28T15:29:52.412" v="0" actId="47"/>
        <pc:sldMkLst>
          <pc:docMk/>
          <pc:sldMk cId="2978230492" sldId="297"/>
        </pc:sldMkLst>
      </pc:sldChg>
      <pc:sldChg chg="del">
        <pc:chgData name="Katie Oldfield" userId="6c13b9a9-2f36-4eac-b2f3-bb43879ea5a3" providerId="ADAL" clId="{1AD25AB0-00D4-42C8-BF25-E79ED10ED1CA}" dt="2024-08-28T15:29:52.412" v="0" actId="47"/>
        <pc:sldMkLst>
          <pc:docMk/>
          <pc:sldMk cId="3923457936" sldId="299"/>
        </pc:sldMkLst>
      </pc:sldChg>
      <pc:sldChg chg="del">
        <pc:chgData name="Katie Oldfield" userId="6c13b9a9-2f36-4eac-b2f3-bb43879ea5a3" providerId="ADAL" clId="{1AD25AB0-00D4-42C8-BF25-E79ED10ED1CA}" dt="2024-08-28T15:29:52.412" v="0" actId="47"/>
        <pc:sldMkLst>
          <pc:docMk/>
          <pc:sldMk cId="4172023775" sldId="300"/>
        </pc:sldMkLst>
      </pc:sldChg>
      <pc:sldChg chg="del">
        <pc:chgData name="Katie Oldfield" userId="6c13b9a9-2f36-4eac-b2f3-bb43879ea5a3" providerId="ADAL" clId="{1AD25AB0-00D4-42C8-BF25-E79ED10ED1CA}" dt="2024-08-28T15:29:52.412" v="0" actId="47"/>
        <pc:sldMkLst>
          <pc:docMk/>
          <pc:sldMk cId="4156348170" sldId="301"/>
        </pc:sldMkLst>
      </pc:sldChg>
      <pc:sldChg chg="del">
        <pc:chgData name="Katie Oldfield" userId="6c13b9a9-2f36-4eac-b2f3-bb43879ea5a3" providerId="ADAL" clId="{1AD25AB0-00D4-42C8-BF25-E79ED10ED1CA}" dt="2024-08-28T15:29:52.412" v="0" actId="47"/>
        <pc:sldMkLst>
          <pc:docMk/>
          <pc:sldMk cId="1223305469" sldId="302"/>
        </pc:sldMkLst>
      </pc:sldChg>
      <pc:sldChg chg="del">
        <pc:chgData name="Katie Oldfield" userId="6c13b9a9-2f36-4eac-b2f3-bb43879ea5a3" providerId="ADAL" clId="{1AD25AB0-00D4-42C8-BF25-E79ED10ED1CA}" dt="2024-08-28T15:29:52.412" v="0" actId="47"/>
        <pc:sldMkLst>
          <pc:docMk/>
          <pc:sldMk cId="3470669151" sldId="303"/>
        </pc:sldMkLst>
      </pc:sldChg>
      <pc:sldChg chg="del">
        <pc:chgData name="Katie Oldfield" userId="6c13b9a9-2f36-4eac-b2f3-bb43879ea5a3" providerId="ADAL" clId="{1AD25AB0-00D4-42C8-BF25-E79ED10ED1CA}" dt="2024-08-28T15:29:52.412" v="0" actId="47"/>
        <pc:sldMkLst>
          <pc:docMk/>
          <pc:sldMk cId="1629877279" sldId="304"/>
        </pc:sldMkLst>
      </pc:sldChg>
      <pc:sldChg chg="del">
        <pc:chgData name="Katie Oldfield" userId="6c13b9a9-2f36-4eac-b2f3-bb43879ea5a3" providerId="ADAL" clId="{1AD25AB0-00D4-42C8-BF25-E79ED10ED1CA}" dt="2024-08-28T15:29:52.412" v="0" actId="47"/>
        <pc:sldMkLst>
          <pc:docMk/>
          <pc:sldMk cId="2244570795" sldId="321"/>
        </pc:sldMkLst>
      </pc:sldChg>
      <pc:sldChg chg="del">
        <pc:chgData name="Katie Oldfield" userId="6c13b9a9-2f36-4eac-b2f3-bb43879ea5a3" providerId="ADAL" clId="{1AD25AB0-00D4-42C8-BF25-E79ED10ED1CA}" dt="2024-08-28T15:29:52.412" v="0" actId="47"/>
        <pc:sldMkLst>
          <pc:docMk/>
          <pc:sldMk cId="991059769" sldId="339"/>
        </pc:sldMkLst>
      </pc:sldChg>
      <pc:sldChg chg="del">
        <pc:chgData name="Katie Oldfield" userId="6c13b9a9-2f36-4eac-b2f3-bb43879ea5a3" providerId="ADAL" clId="{1AD25AB0-00D4-42C8-BF25-E79ED10ED1CA}" dt="2024-08-28T15:29:52.412" v="0" actId="47"/>
        <pc:sldMkLst>
          <pc:docMk/>
          <pc:sldMk cId="1769071539" sldId="340"/>
        </pc:sldMkLst>
      </pc:sldChg>
      <pc:sldChg chg="del">
        <pc:chgData name="Katie Oldfield" userId="6c13b9a9-2f36-4eac-b2f3-bb43879ea5a3" providerId="ADAL" clId="{1AD25AB0-00D4-42C8-BF25-E79ED10ED1CA}" dt="2024-08-28T15:29:52.412" v="0" actId="47"/>
        <pc:sldMkLst>
          <pc:docMk/>
          <pc:sldMk cId="1131498973" sldId="391"/>
        </pc:sldMkLst>
      </pc:sldChg>
      <pc:sldChg chg="del">
        <pc:chgData name="Katie Oldfield" userId="6c13b9a9-2f36-4eac-b2f3-bb43879ea5a3" providerId="ADAL" clId="{1AD25AB0-00D4-42C8-BF25-E79ED10ED1CA}" dt="2024-08-28T15:29:52.412" v="0" actId="47"/>
        <pc:sldMkLst>
          <pc:docMk/>
          <pc:sldMk cId="3041029508" sldId="392"/>
        </pc:sldMkLst>
      </pc:sldChg>
      <pc:sldChg chg="del">
        <pc:chgData name="Katie Oldfield" userId="6c13b9a9-2f36-4eac-b2f3-bb43879ea5a3" providerId="ADAL" clId="{1AD25AB0-00D4-42C8-BF25-E79ED10ED1CA}" dt="2024-08-28T15:29:52.412" v="0" actId="47"/>
        <pc:sldMkLst>
          <pc:docMk/>
          <pc:sldMk cId="197155667" sldId="393"/>
        </pc:sldMkLst>
      </pc:sldChg>
      <pc:sldChg chg="del">
        <pc:chgData name="Katie Oldfield" userId="6c13b9a9-2f36-4eac-b2f3-bb43879ea5a3" providerId="ADAL" clId="{1AD25AB0-00D4-42C8-BF25-E79ED10ED1CA}" dt="2024-08-28T15:29:52.412" v="0" actId="47"/>
        <pc:sldMkLst>
          <pc:docMk/>
          <pc:sldMk cId="1729726453" sldId="397"/>
        </pc:sldMkLst>
      </pc:sldChg>
      <pc:sldChg chg="del">
        <pc:chgData name="Katie Oldfield" userId="6c13b9a9-2f36-4eac-b2f3-bb43879ea5a3" providerId="ADAL" clId="{1AD25AB0-00D4-42C8-BF25-E79ED10ED1CA}" dt="2024-08-28T15:29:52.412" v="0" actId="47"/>
        <pc:sldMkLst>
          <pc:docMk/>
          <pc:sldMk cId="1007712129" sldId="398"/>
        </pc:sldMkLst>
      </pc:sldChg>
      <pc:sldChg chg="del">
        <pc:chgData name="Katie Oldfield" userId="6c13b9a9-2f36-4eac-b2f3-bb43879ea5a3" providerId="ADAL" clId="{1AD25AB0-00D4-42C8-BF25-E79ED10ED1CA}" dt="2024-08-28T15:29:52.412" v="0" actId="47"/>
        <pc:sldMkLst>
          <pc:docMk/>
          <pc:sldMk cId="1879482341" sldId="399"/>
        </pc:sldMkLst>
      </pc:sldChg>
      <pc:sldChg chg="del">
        <pc:chgData name="Katie Oldfield" userId="6c13b9a9-2f36-4eac-b2f3-bb43879ea5a3" providerId="ADAL" clId="{1AD25AB0-00D4-42C8-BF25-E79ED10ED1CA}" dt="2024-08-28T15:30:01.573" v="1" actId="47"/>
        <pc:sldMkLst>
          <pc:docMk/>
          <pc:sldMk cId="2080552889" sldId="400"/>
        </pc:sldMkLst>
      </pc:sldChg>
      <pc:sldChg chg="del">
        <pc:chgData name="Katie Oldfield" userId="6c13b9a9-2f36-4eac-b2f3-bb43879ea5a3" providerId="ADAL" clId="{1AD25AB0-00D4-42C8-BF25-E79ED10ED1CA}" dt="2024-08-28T15:29:52.412" v="0" actId="47"/>
        <pc:sldMkLst>
          <pc:docMk/>
          <pc:sldMk cId="3684961765" sldId="401"/>
        </pc:sldMkLst>
      </pc:sldChg>
      <pc:sldChg chg="del">
        <pc:chgData name="Katie Oldfield" userId="6c13b9a9-2f36-4eac-b2f3-bb43879ea5a3" providerId="ADAL" clId="{1AD25AB0-00D4-42C8-BF25-E79ED10ED1CA}" dt="2024-08-28T15:30:05.226" v="3" actId="47"/>
        <pc:sldMkLst>
          <pc:docMk/>
          <pc:sldMk cId="4242120243" sldId="4237"/>
        </pc:sldMkLst>
      </pc:sldChg>
      <pc:sldChg chg="addSp delSp modSp add mod modNotesTx">
        <pc:chgData name="Katie Oldfield" userId="6c13b9a9-2f36-4eac-b2f3-bb43879ea5a3" providerId="ADAL" clId="{1AD25AB0-00D4-42C8-BF25-E79ED10ED1CA}" dt="2024-08-29T08:30:33.511" v="338" actId="1076"/>
        <pc:sldMkLst>
          <pc:docMk/>
          <pc:sldMk cId="1164907298" sldId="4238"/>
        </pc:sldMkLst>
        <pc:spChg chg="mod">
          <ac:chgData name="Katie Oldfield" userId="6c13b9a9-2f36-4eac-b2f3-bb43879ea5a3" providerId="ADAL" clId="{1AD25AB0-00D4-42C8-BF25-E79ED10ED1CA}" dt="2024-08-28T15:58:09.554" v="207" actId="20577"/>
          <ac:spMkLst>
            <pc:docMk/>
            <pc:sldMk cId="1164907298" sldId="4238"/>
            <ac:spMk id="3" creationId="{3675C617-BAC7-42C9-7995-1993A6FB37B9}"/>
          </ac:spMkLst>
        </pc:spChg>
        <pc:spChg chg="mod">
          <ac:chgData name="Katie Oldfield" userId="6c13b9a9-2f36-4eac-b2f3-bb43879ea5a3" providerId="ADAL" clId="{1AD25AB0-00D4-42C8-BF25-E79ED10ED1CA}" dt="2024-08-28T16:05:22.911" v="335" actId="1076"/>
          <ac:spMkLst>
            <pc:docMk/>
            <pc:sldMk cId="1164907298" sldId="4238"/>
            <ac:spMk id="4" creationId="{62314F49-4830-3DE9-8355-6FB1A47C0530}"/>
          </ac:spMkLst>
        </pc:spChg>
        <pc:spChg chg="mod">
          <ac:chgData name="Katie Oldfield" userId="6c13b9a9-2f36-4eac-b2f3-bb43879ea5a3" providerId="ADAL" clId="{1AD25AB0-00D4-42C8-BF25-E79ED10ED1CA}" dt="2024-08-28T16:05:18.386" v="334" actId="27636"/>
          <ac:spMkLst>
            <pc:docMk/>
            <pc:sldMk cId="1164907298" sldId="4238"/>
            <ac:spMk id="7" creationId="{85A32F77-8012-3FCE-DBD8-62DB1AE03E9E}"/>
          </ac:spMkLst>
        </pc:spChg>
        <pc:picChg chg="add mod">
          <ac:chgData name="Katie Oldfield" userId="6c13b9a9-2f36-4eac-b2f3-bb43879ea5a3" providerId="ADAL" clId="{1AD25AB0-00D4-42C8-BF25-E79ED10ED1CA}" dt="2024-08-29T08:30:33.511" v="338" actId="1076"/>
          <ac:picMkLst>
            <pc:docMk/>
            <pc:sldMk cId="1164907298" sldId="4238"/>
            <ac:picMk id="5" creationId="{D0797D3F-B207-BD35-63BB-74B9D394E3C7}"/>
          </ac:picMkLst>
        </pc:picChg>
        <pc:picChg chg="del mod">
          <ac:chgData name="Katie Oldfield" userId="6c13b9a9-2f36-4eac-b2f3-bb43879ea5a3" providerId="ADAL" clId="{1AD25AB0-00D4-42C8-BF25-E79ED10ED1CA}" dt="2024-08-29T08:30:30.138" v="337" actId="478"/>
          <ac:picMkLst>
            <pc:docMk/>
            <pc:sldMk cId="1164907298" sldId="4238"/>
            <ac:picMk id="8" creationId="{16D9F090-07B5-026E-8A76-78BBBA6F7839}"/>
          </ac:picMkLst>
        </pc:picChg>
      </pc:sldChg>
      <pc:sldChg chg="del">
        <pc:chgData name="Katie Oldfield" userId="6c13b9a9-2f36-4eac-b2f3-bb43879ea5a3" providerId="ADAL" clId="{1AD25AB0-00D4-42C8-BF25-E79ED10ED1CA}" dt="2024-08-28T15:29:52.412" v="0" actId="47"/>
        <pc:sldMkLst>
          <pc:docMk/>
          <pc:sldMk cId="2559781216" sldId="4241"/>
        </pc:sldMkLst>
      </pc:sldChg>
      <pc:sldChg chg="addSp delSp modSp mod modNotesTx">
        <pc:chgData name="Katie Oldfield" userId="6c13b9a9-2f36-4eac-b2f3-bb43879ea5a3" providerId="ADAL" clId="{1AD25AB0-00D4-42C8-BF25-E79ED10ED1CA}" dt="2024-08-28T15:55:24.312" v="161"/>
        <pc:sldMkLst>
          <pc:docMk/>
          <pc:sldMk cId="2560428798" sldId="4242"/>
        </pc:sldMkLst>
        <pc:spChg chg="mod">
          <ac:chgData name="Katie Oldfield" userId="6c13b9a9-2f36-4eac-b2f3-bb43879ea5a3" providerId="ADAL" clId="{1AD25AB0-00D4-42C8-BF25-E79ED10ED1CA}" dt="2024-08-28T15:53:55.075" v="160" actId="20577"/>
          <ac:spMkLst>
            <pc:docMk/>
            <pc:sldMk cId="2560428798" sldId="4242"/>
            <ac:spMk id="3" creationId="{77CE5A04-8914-D0A7-D3D4-99055C39C914}"/>
          </ac:spMkLst>
        </pc:spChg>
        <pc:spChg chg="add del mod">
          <ac:chgData name="Katie Oldfield" userId="6c13b9a9-2f36-4eac-b2f3-bb43879ea5a3" providerId="ADAL" clId="{1AD25AB0-00D4-42C8-BF25-E79ED10ED1CA}" dt="2024-08-28T15:37:37.336" v="46" actId="478"/>
          <ac:spMkLst>
            <pc:docMk/>
            <pc:sldMk cId="2560428798" sldId="4242"/>
            <ac:spMk id="4" creationId="{B3317B88-8370-1766-115B-EC648560D020}"/>
          </ac:spMkLst>
        </pc:spChg>
        <pc:spChg chg="del mod">
          <ac:chgData name="Katie Oldfield" userId="6c13b9a9-2f36-4eac-b2f3-bb43879ea5a3" providerId="ADAL" clId="{1AD25AB0-00D4-42C8-BF25-E79ED10ED1CA}" dt="2024-08-28T15:37:34.310" v="45" actId="478"/>
          <ac:spMkLst>
            <pc:docMk/>
            <pc:sldMk cId="2560428798" sldId="4242"/>
            <ac:spMk id="5" creationId="{615E7DEB-8FFD-591C-8E8C-96A3295DB727}"/>
          </ac:spMkLst>
        </pc:spChg>
        <pc:spChg chg="del mod">
          <ac:chgData name="Katie Oldfield" userId="6c13b9a9-2f36-4eac-b2f3-bb43879ea5a3" providerId="ADAL" clId="{1AD25AB0-00D4-42C8-BF25-E79ED10ED1CA}" dt="2024-08-28T15:51:56.409" v="147" actId="21"/>
          <ac:spMkLst>
            <pc:docMk/>
            <pc:sldMk cId="2560428798" sldId="4242"/>
            <ac:spMk id="10" creationId="{8220A429-DDD6-E0AB-598D-5E2A6F1542BA}"/>
          </ac:spMkLst>
        </pc:spChg>
        <pc:spChg chg="del mod">
          <ac:chgData name="Katie Oldfield" userId="6c13b9a9-2f36-4eac-b2f3-bb43879ea5a3" providerId="ADAL" clId="{1AD25AB0-00D4-42C8-BF25-E79ED10ED1CA}" dt="2024-08-28T15:51:56.409" v="147" actId="21"/>
          <ac:spMkLst>
            <pc:docMk/>
            <pc:sldMk cId="2560428798" sldId="4242"/>
            <ac:spMk id="12" creationId="{DBF00D0D-B504-A66A-11EA-615E1A35E7CB}"/>
          </ac:spMkLst>
        </pc:spChg>
        <pc:spChg chg="add del mod">
          <ac:chgData name="Katie Oldfield" userId="6c13b9a9-2f36-4eac-b2f3-bb43879ea5a3" providerId="ADAL" clId="{1AD25AB0-00D4-42C8-BF25-E79ED10ED1CA}" dt="2024-08-28T15:45:25.531" v="62" actId="478"/>
          <ac:spMkLst>
            <pc:docMk/>
            <pc:sldMk cId="2560428798" sldId="4242"/>
            <ac:spMk id="13" creationId="{2D42DA26-A86D-007A-8791-5A1AF71947EF}"/>
          </ac:spMkLst>
        </pc:spChg>
        <pc:spChg chg="add del mod">
          <ac:chgData name="Katie Oldfield" userId="6c13b9a9-2f36-4eac-b2f3-bb43879ea5a3" providerId="ADAL" clId="{1AD25AB0-00D4-42C8-BF25-E79ED10ED1CA}" dt="2024-08-28T15:52:24.373" v="155" actId="478"/>
          <ac:spMkLst>
            <pc:docMk/>
            <pc:sldMk cId="2560428798" sldId="4242"/>
            <ac:spMk id="16" creationId="{8220A429-DDD6-E0AB-598D-5E2A6F1542BA}"/>
          </ac:spMkLst>
        </pc:spChg>
        <pc:spChg chg="mod">
          <ac:chgData name="Katie Oldfield" userId="6c13b9a9-2f36-4eac-b2f3-bb43879ea5a3" providerId="ADAL" clId="{1AD25AB0-00D4-42C8-BF25-E79ED10ED1CA}" dt="2024-08-28T15:41:28.312" v="49" actId="6549"/>
          <ac:spMkLst>
            <pc:docMk/>
            <pc:sldMk cId="2560428798" sldId="4242"/>
            <ac:spMk id="23" creationId="{CFFBA8C3-219A-A21B-D588-D89E05844E28}"/>
          </ac:spMkLst>
        </pc:spChg>
        <pc:spChg chg="add del mod">
          <ac:chgData name="Katie Oldfield" userId="6c13b9a9-2f36-4eac-b2f3-bb43879ea5a3" providerId="ADAL" clId="{1AD25AB0-00D4-42C8-BF25-E79ED10ED1CA}" dt="2024-08-28T15:52:25.629" v="156" actId="478"/>
          <ac:spMkLst>
            <pc:docMk/>
            <pc:sldMk cId="2560428798" sldId="4242"/>
            <ac:spMk id="25" creationId="{DBF00D0D-B504-A66A-11EA-615E1A35E7CB}"/>
          </ac:spMkLst>
        </pc:spChg>
        <pc:grpChg chg="mod">
          <ac:chgData name="Katie Oldfield" userId="6c13b9a9-2f36-4eac-b2f3-bb43879ea5a3" providerId="ADAL" clId="{1AD25AB0-00D4-42C8-BF25-E79ED10ED1CA}" dt="2024-08-28T15:46:56.867" v="123" actId="1076"/>
          <ac:grpSpMkLst>
            <pc:docMk/>
            <pc:sldMk cId="2560428798" sldId="4242"/>
            <ac:grpSpMk id="8" creationId="{2E625FFC-3B06-A96F-CA73-936E4F593D1D}"/>
          </ac:grpSpMkLst>
        </pc:grpChg>
        <pc:grpChg chg="mod">
          <ac:chgData name="Katie Oldfield" userId="6c13b9a9-2f36-4eac-b2f3-bb43879ea5a3" providerId="ADAL" clId="{1AD25AB0-00D4-42C8-BF25-E79ED10ED1CA}" dt="2024-08-28T15:46:38.797" v="122" actId="1076"/>
          <ac:grpSpMkLst>
            <pc:docMk/>
            <pc:sldMk cId="2560428798" sldId="4242"/>
            <ac:grpSpMk id="32" creationId="{245868FA-B8E9-5174-514F-FBEBA1C3C439}"/>
          </ac:grpSpMkLst>
        </pc:grpChg>
        <pc:grpChg chg="add del mod">
          <ac:chgData name="Katie Oldfield" userId="6c13b9a9-2f36-4eac-b2f3-bb43879ea5a3" providerId="ADAL" clId="{1AD25AB0-00D4-42C8-BF25-E79ED10ED1CA}" dt="2024-08-28T15:45:25.531" v="62" actId="478"/>
          <ac:grpSpMkLst>
            <pc:docMk/>
            <pc:sldMk cId="2560428798" sldId="4242"/>
            <ac:grpSpMk id="33" creationId="{502E66EB-5682-6BB3-5214-B348109FEFA4}"/>
          </ac:grpSpMkLst>
        </pc:grpChg>
        <pc:picChg chg="add mod">
          <ac:chgData name="Katie Oldfield" userId="6c13b9a9-2f36-4eac-b2f3-bb43879ea5a3" providerId="ADAL" clId="{1AD25AB0-00D4-42C8-BF25-E79ED10ED1CA}" dt="2024-08-28T15:53:47.336" v="159" actId="1076"/>
          <ac:picMkLst>
            <pc:docMk/>
            <pc:sldMk cId="2560428798" sldId="4242"/>
            <ac:picMk id="1026" creationId="{8B3073CF-8668-0BC1-202D-1F5782F954D6}"/>
          </ac:picMkLst>
        </pc:picChg>
        <pc:picChg chg="add">
          <ac:chgData name="Katie Oldfield" userId="6c13b9a9-2f36-4eac-b2f3-bb43879ea5a3" providerId="ADAL" clId="{1AD25AB0-00D4-42C8-BF25-E79ED10ED1CA}" dt="2024-08-28T15:55:24.312" v="161"/>
          <ac:picMkLst>
            <pc:docMk/>
            <pc:sldMk cId="2560428798" sldId="4242"/>
            <ac:picMk id="1028" creationId="{F8E2C2F8-5265-7494-6217-5102CCF93FD3}"/>
          </ac:picMkLst>
        </pc:picChg>
        <pc:cxnChg chg="mod">
          <ac:chgData name="Katie Oldfield" userId="6c13b9a9-2f36-4eac-b2f3-bb43879ea5a3" providerId="ADAL" clId="{1AD25AB0-00D4-42C8-BF25-E79ED10ED1CA}" dt="2024-08-28T15:51:51.446" v="146" actId="14100"/>
          <ac:cxnSpMkLst>
            <pc:docMk/>
            <pc:sldMk cId="2560428798" sldId="4242"/>
            <ac:cxnSpMk id="17" creationId="{3DFEBC41-F0D3-63E8-ADE5-0E1D98B92AD0}"/>
          </ac:cxnSpMkLst>
        </pc:cxnChg>
        <pc:cxnChg chg="mod">
          <ac:chgData name="Katie Oldfield" userId="6c13b9a9-2f36-4eac-b2f3-bb43879ea5a3" providerId="ADAL" clId="{1AD25AB0-00D4-42C8-BF25-E79ED10ED1CA}" dt="2024-08-28T15:51:48.148" v="145" actId="14100"/>
          <ac:cxnSpMkLst>
            <pc:docMk/>
            <pc:sldMk cId="2560428798" sldId="4242"/>
            <ac:cxnSpMk id="20" creationId="{ED4A9D14-282F-838B-C19E-00B61777FF5F}"/>
          </ac:cxnSpMkLst>
        </pc:cxnChg>
      </pc:sldChg>
      <pc:sldChg chg="del">
        <pc:chgData name="Katie Oldfield" userId="6c13b9a9-2f36-4eac-b2f3-bb43879ea5a3" providerId="ADAL" clId="{1AD25AB0-00D4-42C8-BF25-E79ED10ED1CA}" dt="2024-08-28T15:30:03.637" v="2" actId="47"/>
        <pc:sldMkLst>
          <pc:docMk/>
          <pc:sldMk cId="4016294854" sldId="4243"/>
        </pc:sldMkLst>
      </pc:sldChg>
      <pc:sldChg chg="del">
        <pc:chgData name="Katie Oldfield" userId="6c13b9a9-2f36-4eac-b2f3-bb43879ea5a3" providerId="ADAL" clId="{1AD25AB0-00D4-42C8-BF25-E79ED10ED1CA}" dt="2024-08-28T15:29:52.412" v="0" actId="47"/>
        <pc:sldMkLst>
          <pc:docMk/>
          <pc:sldMk cId="4005140323" sldId="4246"/>
        </pc:sldMkLst>
      </pc:sldChg>
      <pc:sldChg chg="del">
        <pc:chgData name="Katie Oldfield" userId="6c13b9a9-2f36-4eac-b2f3-bb43879ea5a3" providerId="ADAL" clId="{1AD25AB0-00D4-42C8-BF25-E79ED10ED1CA}" dt="2024-08-28T15:29:52.412" v="0" actId="47"/>
        <pc:sldMkLst>
          <pc:docMk/>
          <pc:sldMk cId="2696788946" sldId="425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Roboto" panose="02000000000000000000" pitchFamily="2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Roboto" panose="02000000000000000000" pitchFamily="2" charset="0"/>
              </a:defRPr>
            </a:lvl1pPr>
          </a:lstStyle>
          <a:p>
            <a:fld id="{72CD2FBE-8205-A34F-A533-6976F404A200}" type="datetimeFigureOut">
              <a:rPr lang="en-US" smtClean="0"/>
              <a:pPr/>
              <a:t>8/28/2024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Roboto" panose="02000000000000000000" pitchFamily="2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Roboto" panose="02000000000000000000" pitchFamily="2" charset="0"/>
              </a:defRPr>
            </a:lvl1pPr>
          </a:lstStyle>
          <a:p>
            <a:fld id="{4E372CAA-7344-E54E-8BBA-5C19732A688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0850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Roboto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Roboto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Roboto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Roboto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Roboto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AFCFC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Public panel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AFCFC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Public members on project teams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AFCFC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Communications 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AFCFC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(explainers, videos and wider comms)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AFCFC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Public Engagement Fund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AFCFC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CTA </a:t>
            </a:r>
          </a:p>
          <a:p>
            <a:endParaRPr lang="en-US" dirty="0"/>
          </a:p>
          <a:p>
            <a:r>
              <a:rPr lang="en-US" dirty="0"/>
              <a:t>PEDRI – email mailing list</a:t>
            </a:r>
          </a:p>
          <a:p>
            <a:endParaRPr lang="en-US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372CAA-7344-E54E-8BBA-5C19732A688D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6105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Visit stall –Showcase Webinar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ea typeface="Roboto"/>
              <a:cs typeface="Roboto" panose="02000000000000000000" pitchFamily="2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372CAA-7344-E54E-8BBA-5C19732A688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53151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18" Type="http://schemas.openxmlformats.org/officeDocument/2006/relationships/image" Target="../media/image26.svg"/><Relationship Id="rId3" Type="http://schemas.openxmlformats.org/officeDocument/2006/relationships/image" Target="../media/image11.png"/><Relationship Id="rId21" Type="http://schemas.openxmlformats.org/officeDocument/2006/relationships/image" Target="../media/image29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17" Type="http://schemas.openxmlformats.org/officeDocument/2006/relationships/image" Target="../media/image25.png"/><Relationship Id="rId2" Type="http://schemas.openxmlformats.org/officeDocument/2006/relationships/image" Target="../media/image8.emf"/><Relationship Id="rId16" Type="http://schemas.openxmlformats.org/officeDocument/2006/relationships/image" Target="../media/image24.png"/><Relationship Id="rId20" Type="http://schemas.openxmlformats.org/officeDocument/2006/relationships/image" Target="../media/image28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5" Type="http://schemas.openxmlformats.org/officeDocument/2006/relationships/image" Target="../media/image23.png"/><Relationship Id="rId23" Type="http://schemas.openxmlformats.org/officeDocument/2006/relationships/image" Target="../media/image31.svg"/><Relationship Id="rId10" Type="http://schemas.openxmlformats.org/officeDocument/2006/relationships/image" Target="../media/image18.png"/><Relationship Id="rId19" Type="http://schemas.openxmlformats.org/officeDocument/2006/relationships/image" Target="../media/image27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22.png"/><Relationship Id="rId22" Type="http://schemas.openxmlformats.org/officeDocument/2006/relationships/image" Target="../media/image30.pn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sv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sv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sv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sv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sv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guid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2C17C4A9-66DF-70B8-B44F-ACBEB284FC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10172823" cy="53553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Content guide (1 of 4)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9511F59-3EA2-93AA-775B-A912495D86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32823" y="360000"/>
            <a:ext cx="1299177" cy="540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069CB10-2E89-9768-EC6A-C44957FDC71D}"/>
              </a:ext>
            </a:extLst>
          </p:cNvPr>
          <p:cNvSpPr/>
          <p:nvPr userDrawn="1"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>
                <a:solidFill>
                  <a:schemeClr val="tx1"/>
                </a:solidFill>
              </a:rPr>
              <a:t>DELETE AFTER 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A346986-D7D3-0051-CB01-C24209E4788E}"/>
              </a:ext>
            </a:extLst>
          </p:cNvPr>
          <p:cNvSpPr txBox="1"/>
          <p:nvPr userDrawn="1"/>
        </p:nvSpPr>
        <p:spPr>
          <a:xfrm>
            <a:off x="539999" y="1260000"/>
            <a:ext cx="5332295" cy="4873531"/>
          </a:xfrm>
          <a:prstGeom prst="rect">
            <a:avLst/>
          </a:prstGeom>
          <a:noFill/>
        </p:spPr>
        <p:txBody>
          <a:bodyPr wrap="square" numCol="1" spcCol="180000" rtlCol="0">
            <a:noAutofit/>
          </a:bodyPr>
          <a:lstStyle/>
          <a:p>
            <a:pPr lvl="0">
              <a:spcBef>
                <a:spcPts val="1200"/>
              </a:spcBef>
              <a:spcAft>
                <a:spcPts val="600"/>
              </a:spcAft>
            </a:pPr>
            <a:r>
              <a:rPr lang="en-GB" sz="2400" b="1"/>
              <a:t>Fonts</a:t>
            </a:r>
          </a:p>
          <a:p>
            <a:pPr marL="216000" lvl="0" indent="-216000">
              <a:lnSpc>
                <a:spcPct val="110000"/>
              </a:lnSpc>
              <a:spcBef>
                <a:spcPts val="3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GB" sz="1600"/>
              <a:t>Use only the brand fonts:</a:t>
            </a:r>
          </a:p>
          <a:p>
            <a:pPr marL="673200" lvl="1" indent="-216000">
              <a:lnSpc>
                <a:spcPct val="110000"/>
              </a:lnSpc>
              <a:spcBef>
                <a:spcPts val="3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GB" sz="1600"/>
              <a:t>Roboto Serif Medium (main headings)</a:t>
            </a:r>
          </a:p>
          <a:p>
            <a:pPr marL="673200" lvl="1" indent="-216000">
              <a:lnSpc>
                <a:spcPct val="110000"/>
              </a:lnSpc>
              <a:spcBef>
                <a:spcPts val="3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GB" sz="1600"/>
              <a:t>Roboto Regular or Bold (smaller headings and body)</a:t>
            </a:r>
          </a:p>
          <a:p>
            <a:pPr marL="216000" lvl="0" indent="-216000">
              <a:lnSpc>
                <a:spcPct val="110000"/>
              </a:lnSpc>
              <a:spcBef>
                <a:spcPts val="3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GB" sz="1600"/>
              <a:t>For presentations, use a font size of 24pt for text wherever possible. If necessary, the minimum font size should be 20pt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A76E9F2-9B1E-8CAE-A94A-3C4AC5AA511E}"/>
              </a:ext>
            </a:extLst>
          </p:cNvPr>
          <p:cNvSpPr txBox="1"/>
          <p:nvPr userDrawn="1"/>
        </p:nvSpPr>
        <p:spPr>
          <a:xfrm>
            <a:off x="7411098" y="1255531"/>
            <a:ext cx="3121725" cy="386672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lIns="360000" tIns="360000" rIns="360000" bIns="360000" numCol="1" spcCol="180000" rtlCol="0">
            <a:noAutofit/>
          </a:bodyPr>
          <a:lstStyle/>
          <a:p>
            <a:pPr marL="0" lv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GB" sz="4400" b="0" i="0">
                <a:solidFill>
                  <a:schemeClr val="tx1"/>
                </a:solidFill>
                <a:latin typeface="Roboto Serif 20pt" pitchFamily="2" charset="77"/>
                <a:cs typeface="Roboto Serif 20pt" pitchFamily="2" charset="77"/>
              </a:rPr>
              <a:t>Heading</a:t>
            </a:r>
          </a:p>
          <a:p>
            <a:pPr marL="0" lv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GB" sz="3200" b="1" i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Subheading</a:t>
            </a:r>
          </a:p>
          <a:p>
            <a:pPr marL="0" lvl="0" indent="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GB" sz="2400" b="0">
                <a:solidFill>
                  <a:schemeClr val="tx1"/>
                </a:solidFill>
              </a:rPr>
              <a:t>Main content</a:t>
            </a:r>
            <a:endParaRPr lang="en-GB" sz="1600" b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8131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rgbClr val="39607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BB44CFAE-998D-10FE-AF15-5FE4E32CD1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8551" r="35056" b="5949"/>
          <a:stretch/>
        </p:blipFill>
        <p:spPr>
          <a:xfrm>
            <a:off x="6714355" y="0"/>
            <a:ext cx="5477645" cy="6858000"/>
          </a:xfrm>
          <a:prstGeom prst="rect">
            <a:avLst/>
          </a:prstGeom>
        </p:spPr>
      </p:pic>
      <p:pic>
        <p:nvPicPr>
          <p:cNvPr id="8" name="Picture 7" descr="Research Data Scotland logo">
            <a:extLst>
              <a:ext uri="{FF2B5EF4-FFF2-40B4-BE49-F238E27FC236}">
                <a16:creationId xmlns:a16="http://schemas.microsoft.com/office/drawing/2014/main" id="{CFC8D412-03DC-47D2-49F1-D9AD120613F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32819" y="359363"/>
            <a:ext cx="1299179" cy="540001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0000" y="3924000"/>
            <a:ext cx="81504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Context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19400" y="2952000"/>
            <a:ext cx="10753200" cy="84023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GB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92C153AB-AF27-3D17-1D9A-583C25CAF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/>
          </p:cNvSpPr>
          <p:nvPr userDrawn="1"/>
        </p:nvSpPr>
        <p:spPr>
          <a:xfrm>
            <a:off x="3067482" y="395719"/>
            <a:ext cx="6057036" cy="6057036"/>
          </a:xfrm>
          <a:prstGeom prst="ellipse">
            <a:avLst/>
          </a:prstGeom>
          <a:noFill/>
          <a:ln>
            <a:solidFill>
              <a:schemeClr val="tx1">
                <a:alpha val="49746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Roboto" panose="02000000000000000000" pitchFamily="2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0000" y="405245"/>
            <a:ext cx="10753200" cy="6047510"/>
          </a:xfrm>
          <a:prstGeom prst="rect">
            <a:avLst/>
          </a:prstGeom>
        </p:spPr>
        <p:txBody>
          <a:bodyPr anchor="ctr"/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Statement</a:t>
            </a:r>
          </a:p>
        </p:txBody>
      </p:sp>
    </p:spTree>
    <p:extLst>
      <p:ext uri="{BB962C8B-B14F-4D97-AF65-F5344CB8AC3E}">
        <p14:creationId xmlns:p14="http://schemas.microsoft.com/office/powerpoint/2010/main" val="33560431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C2BA519-4E3C-952C-868D-0C3274DE2F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40000" y="1260000"/>
            <a:ext cx="1111320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D43869D-2E06-86AD-4978-93A0C6D2C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39400" y="5583600"/>
            <a:ext cx="1111320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1">
            <a:extLst>
              <a:ext uri="{FF2B5EF4-FFF2-40B4-BE49-F238E27FC236}">
                <a16:creationId xmlns:a16="http://schemas.microsoft.com/office/drawing/2014/main" id="{595F10C9-12AA-8173-E1C0-62F6CA06F914}"/>
              </a:ext>
            </a:extLst>
          </p:cNvPr>
          <p:cNvSpPr txBox="1">
            <a:spLocks/>
          </p:cNvSpPr>
          <p:nvPr userDrawn="1"/>
        </p:nvSpPr>
        <p:spPr>
          <a:xfrm>
            <a:off x="989400" y="4618800"/>
            <a:ext cx="10213200" cy="424732"/>
          </a:xfrm>
          <a:prstGeom prst="rect">
            <a:avLst/>
          </a:prstGeom>
        </p:spPr>
        <p:txBody>
          <a:bodyPr vert="horz" wrap="square" lIns="90000" tIns="45720" rIns="91440" bIns="45720" rtlCol="0" anchor="t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>
                <a:solidFill>
                  <a:schemeClr val="bg1"/>
                </a:solidFill>
                <a:latin typeface="Roboto Serif 20pt Medium" pitchFamily="2" charset="77"/>
                <a:ea typeface="Roboto Medium" panose="02000000000000000000" pitchFamily="2" charset="0"/>
                <a:cs typeface="Roboto Serif 20pt Medium" pitchFamily="2" charset="77"/>
              </a:defRPr>
            </a:lvl1pPr>
          </a:lstStyle>
          <a:p>
            <a:pPr algn="l"/>
            <a:r>
              <a:rPr lang="en-GB" sz="2400">
                <a:latin typeface="+mn-lt"/>
              </a:rPr>
              <a:t>- Name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080000" y="1800000"/>
            <a:ext cx="10213200" cy="535531"/>
          </a:xfrm>
          <a:prstGeom prst="rect">
            <a:avLst/>
          </a:prstGeom>
        </p:spPr>
        <p:txBody>
          <a:bodyPr anchor="t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/>
              <a:t>“Enter quote”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737E194-C201-D5EB-6908-BD16589E3F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32824" y="360000"/>
            <a:ext cx="1299176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4063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tn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5F20F04A-1BD8-CD12-293D-B0182F252B84}"/>
              </a:ext>
            </a:extLst>
          </p:cNvPr>
          <p:cNvSpPr/>
          <p:nvPr userDrawn="1"/>
        </p:nvSpPr>
        <p:spPr>
          <a:xfrm>
            <a:off x="700826" y="1370814"/>
            <a:ext cx="10895161" cy="4980514"/>
          </a:xfrm>
          <a:prstGeom prst="roundRect">
            <a:avLst>
              <a:gd name="adj" fmla="val 6866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FD3CF49-2989-2094-FC0A-E5CD08F119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32824" y="360000"/>
            <a:ext cx="1299176" cy="540000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5DF947E-4927-91BD-AD91-98113BFE5B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92690" y="126651"/>
            <a:ext cx="0" cy="6627875"/>
          </a:xfrm>
          <a:prstGeom prst="line">
            <a:avLst/>
          </a:prstGeom>
          <a:ln w="63500" cap="rnd">
            <a:solidFill>
              <a:schemeClr val="accent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14404374-BEC0-1843-4C4C-940D0B83A625}"/>
              </a:ext>
            </a:extLst>
          </p:cNvPr>
          <p:cNvSpPr txBox="1"/>
          <p:nvPr userDrawn="1"/>
        </p:nvSpPr>
        <p:spPr>
          <a:xfrm>
            <a:off x="360000" y="360000"/>
            <a:ext cx="982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b="0" i="0">
                <a:solidFill>
                  <a:schemeClr val="accent2"/>
                </a:solidFill>
                <a:latin typeface="Roboto Serif 20pt Medium" pitchFamily="2" charset="77"/>
                <a:cs typeface="Roboto Serif 20pt Medium" pitchFamily="2" charset="77"/>
              </a:rPr>
              <a:t>Our partners and stakeholders</a:t>
            </a:r>
            <a:endParaRPr lang="en-US" sz="3200" b="0" i="0">
              <a:solidFill>
                <a:schemeClr val="accent2"/>
              </a:solidFill>
              <a:latin typeface="Roboto Serif 20pt Medium" pitchFamily="2" charset="77"/>
              <a:cs typeface="Roboto Serif 20pt Medium" pitchFamily="2" charset="77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F93EFAB-2B68-09F5-20DD-58243107D108}"/>
              </a:ext>
            </a:extLst>
          </p:cNvPr>
          <p:cNvGrpSpPr/>
          <p:nvPr userDrawn="1"/>
        </p:nvGrpSpPr>
        <p:grpSpPr>
          <a:xfrm>
            <a:off x="3430118" y="4634108"/>
            <a:ext cx="5436575" cy="809508"/>
            <a:chOff x="2610218" y="4024653"/>
            <a:chExt cx="6965987" cy="1037238"/>
          </a:xfrm>
        </p:grpSpPr>
        <p:pic>
          <p:nvPicPr>
            <p:cNvPr id="17" name="Picture 16" descr="Logo&#10;&#10;Description automatically generated">
              <a:extLst>
                <a:ext uri="{FF2B5EF4-FFF2-40B4-BE49-F238E27FC236}">
                  <a16:creationId xmlns:a16="http://schemas.microsoft.com/office/drawing/2014/main" id="{60CA28E4-672E-70A2-9E7F-EAC208CD9C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213" b="23693"/>
            <a:stretch/>
          </p:blipFill>
          <p:spPr>
            <a:xfrm>
              <a:off x="4095150" y="4267446"/>
              <a:ext cx="2167394" cy="550018"/>
            </a:xfrm>
            <a:prstGeom prst="rect">
              <a:avLst/>
            </a:prstGeom>
          </p:spPr>
        </p:pic>
        <p:pic>
          <p:nvPicPr>
            <p:cNvPr id="18" name="Picture 20">
              <a:extLst>
                <a:ext uri="{FF2B5EF4-FFF2-40B4-BE49-F238E27FC236}">
                  <a16:creationId xmlns:a16="http://schemas.microsoft.com/office/drawing/2014/main" id="{D9C95DC4-3DBD-9AEF-1161-C3F8D49C76C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35872" y="4155844"/>
              <a:ext cx="1640333" cy="6246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18" descr="A picture containing icon&#10;&#10;Description automatically generated">
              <a:extLst>
                <a:ext uri="{FF2B5EF4-FFF2-40B4-BE49-F238E27FC236}">
                  <a16:creationId xmlns:a16="http://schemas.microsoft.com/office/drawing/2014/main" id="{2C4D2EBF-69AF-F063-14E7-1A71CB1F37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240" r="17102"/>
            <a:stretch/>
          </p:blipFill>
          <p:spPr>
            <a:xfrm>
              <a:off x="6579589" y="4024653"/>
              <a:ext cx="964722" cy="1037238"/>
            </a:xfrm>
            <a:prstGeom prst="rect">
              <a:avLst/>
            </a:prstGeom>
          </p:spPr>
        </p:pic>
        <p:pic>
          <p:nvPicPr>
            <p:cNvPr id="20" name="Picture 19" descr="Logo&#10;&#10;Description automatically generated">
              <a:extLst>
                <a:ext uri="{FF2B5EF4-FFF2-40B4-BE49-F238E27FC236}">
                  <a16:creationId xmlns:a16="http://schemas.microsoft.com/office/drawing/2014/main" id="{DE416EE0-74C7-18BC-E7CC-C3894DA727C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10218" y="4146205"/>
              <a:ext cx="1123548" cy="809507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FFB1903F-1E22-9613-31CF-8B9B26C746BD}"/>
              </a:ext>
            </a:extLst>
          </p:cNvPr>
          <p:cNvGrpSpPr/>
          <p:nvPr userDrawn="1"/>
        </p:nvGrpSpPr>
        <p:grpSpPr>
          <a:xfrm>
            <a:off x="2194475" y="3803735"/>
            <a:ext cx="7914452" cy="617650"/>
            <a:chOff x="1788841" y="3451370"/>
            <a:chExt cx="8612651" cy="672138"/>
          </a:xfrm>
        </p:grpSpPr>
        <p:pic>
          <p:nvPicPr>
            <p:cNvPr id="26" name="Picture 8">
              <a:extLst>
                <a:ext uri="{FF2B5EF4-FFF2-40B4-BE49-F238E27FC236}">
                  <a16:creationId xmlns:a16="http://schemas.microsoft.com/office/drawing/2014/main" id="{32046B21-D7D8-A51E-4EEA-A0D2D65D88D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688" t="32463" r="8774" b="33265"/>
            <a:stretch/>
          </p:blipFill>
          <p:spPr bwMode="auto">
            <a:xfrm>
              <a:off x="5994580" y="3451370"/>
              <a:ext cx="2383037" cy="6721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24">
              <a:extLst>
                <a:ext uri="{FF2B5EF4-FFF2-40B4-BE49-F238E27FC236}">
                  <a16:creationId xmlns:a16="http://schemas.microsoft.com/office/drawing/2014/main" id="{15553BAF-25F5-6F49-D42E-662D94EA3DF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29399" y="3549810"/>
              <a:ext cx="1572093" cy="4859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17" descr="Logo&#10;&#10;Description automatically generated">
              <a:extLst>
                <a:ext uri="{FF2B5EF4-FFF2-40B4-BE49-F238E27FC236}">
                  <a16:creationId xmlns:a16="http://schemas.microsoft.com/office/drawing/2014/main" id="{E3FAB1E6-2DE7-979F-2967-3E8A84A81D6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788841" y="3541414"/>
              <a:ext cx="1734356" cy="473581"/>
            </a:xfrm>
            <a:prstGeom prst="rect">
              <a:avLst/>
            </a:prstGeom>
          </p:spPr>
        </p:pic>
        <p:pic>
          <p:nvPicPr>
            <p:cNvPr id="24" name="Picture 3" descr="Logo&#10;&#10;Description automatically generated">
              <a:extLst>
                <a:ext uri="{FF2B5EF4-FFF2-40B4-BE49-F238E27FC236}">
                  <a16:creationId xmlns:a16="http://schemas.microsoft.com/office/drawing/2014/main" id="{4EC763C8-42CB-4CC2-820F-4A389C49B9F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051858" y="3582591"/>
              <a:ext cx="1479395" cy="490960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93926EE-0C30-98E1-F547-4A61478822C7}"/>
              </a:ext>
            </a:extLst>
          </p:cNvPr>
          <p:cNvGrpSpPr/>
          <p:nvPr userDrawn="1"/>
        </p:nvGrpSpPr>
        <p:grpSpPr>
          <a:xfrm>
            <a:off x="2241312" y="2715616"/>
            <a:ext cx="7797135" cy="809507"/>
            <a:chOff x="2249838" y="2707970"/>
            <a:chExt cx="7797135" cy="8095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79863AB-7860-F76A-8E9C-34E8AA56E84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49838" y="2829940"/>
              <a:ext cx="2258647" cy="6440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8" descr="Icon&#10;&#10;Description automatically generated">
              <a:extLst>
                <a:ext uri="{FF2B5EF4-FFF2-40B4-BE49-F238E27FC236}">
                  <a16:creationId xmlns:a16="http://schemas.microsoft.com/office/drawing/2014/main" id="{DC1C258C-0865-11F9-BD81-AFB7AF2A294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55839" y="2892375"/>
              <a:ext cx="1891134" cy="497999"/>
            </a:xfrm>
            <a:prstGeom prst="rect">
              <a:avLst/>
            </a:prstGeom>
          </p:spPr>
        </p:pic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8AFEBEF4-A4D5-2AFE-E282-113A985C72D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56005" y="2707970"/>
              <a:ext cx="2152315" cy="8095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72D1949F-D975-0A1A-F55F-74F5D2E1799D}"/>
              </a:ext>
            </a:extLst>
          </p:cNvPr>
          <p:cNvGrpSpPr/>
          <p:nvPr userDrawn="1"/>
        </p:nvGrpSpPr>
        <p:grpSpPr>
          <a:xfrm>
            <a:off x="2106198" y="5573450"/>
            <a:ext cx="7872997" cy="593130"/>
            <a:chOff x="2106198" y="5610196"/>
            <a:chExt cx="7872997" cy="593130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1E42FD3F-AA1A-9A6C-B386-F65F9A4BDF3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1324" y="5690548"/>
              <a:ext cx="1280827" cy="4202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16">
              <a:extLst>
                <a:ext uri="{FF2B5EF4-FFF2-40B4-BE49-F238E27FC236}">
                  <a16:creationId xmlns:a16="http://schemas.microsoft.com/office/drawing/2014/main" id="{01004BA1-81D3-CB50-5662-4298B5A62FA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14403" y="5756378"/>
              <a:ext cx="1789633" cy="3521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>
              <a:extLst>
                <a:ext uri="{FF2B5EF4-FFF2-40B4-BE49-F238E27FC236}">
                  <a16:creationId xmlns:a16="http://schemas.microsoft.com/office/drawing/2014/main" id="{A2646D7D-3803-C4C9-D0D6-71FFD5A8235C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46288" y="5668892"/>
              <a:ext cx="1445537" cy="4577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Graphic 32">
              <a:extLst>
                <a:ext uri="{FF2B5EF4-FFF2-40B4-BE49-F238E27FC236}">
                  <a16:creationId xmlns:a16="http://schemas.microsoft.com/office/drawing/2014/main" id="{1DF5E719-6B53-1651-7BBE-6F1CB03176E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9234076" y="5649263"/>
              <a:ext cx="745119" cy="554063"/>
            </a:xfrm>
            <a:prstGeom prst="rect">
              <a:avLst/>
            </a:prstGeom>
          </p:spPr>
        </p:pic>
        <p:pic>
          <p:nvPicPr>
            <p:cNvPr id="35" name="Picture 34" descr="A logo with blue letters&#10;&#10;Description automatically generated">
              <a:extLst>
                <a:ext uri="{FF2B5EF4-FFF2-40B4-BE49-F238E27FC236}">
                  <a16:creationId xmlns:a16="http://schemas.microsoft.com/office/drawing/2014/main" id="{394AE8EE-6C1D-BA32-57B4-FA8E63184D9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06198" y="5610196"/>
              <a:ext cx="1242874" cy="593130"/>
            </a:xfrm>
            <a:prstGeom prst="rect">
              <a:avLst/>
            </a:prstGeom>
          </p:spPr>
        </p:pic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53884737-521E-581B-42B2-7F48D28605D9}"/>
              </a:ext>
            </a:extLst>
          </p:cNvPr>
          <p:cNvGrpSpPr/>
          <p:nvPr userDrawn="1"/>
        </p:nvGrpSpPr>
        <p:grpSpPr>
          <a:xfrm>
            <a:off x="1828802" y="1510702"/>
            <a:ext cx="8639206" cy="1174159"/>
            <a:chOff x="1828802" y="1510702"/>
            <a:chExt cx="8639206" cy="1174159"/>
          </a:xfrm>
        </p:grpSpPr>
        <p:pic>
          <p:nvPicPr>
            <p:cNvPr id="38" name="Picture 37" descr="A blue and white logo&#10;&#10;Description automatically generated">
              <a:extLst>
                <a:ext uri="{FF2B5EF4-FFF2-40B4-BE49-F238E27FC236}">
                  <a16:creationId xmlns:a16="http://schemas.microsoft.com/office/drawing/2014/main" id="{59A35335-8D46-DC81-F4EE-ADEE2934364B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53" t="15855" r="7882" b="15301"/>
            <a:stretch/>
          </p:blipFill>
          <p:spPr>
            <a:xfrm>
              <a:off x="1828802" y="1510702"/>
              <a:ext cx="2185954" cy="971743"/>
            </a:xfrm>
            <a:prstGeom prst="rect">
              <a:avLst/>
            </a:prstGeom>
          </p:spPr>
        </p:pic>
        <p:pic>
          <p:nvPicPr>
            <p:cNvPr id="5" name="Picture 4" descr="Public Health Scotland - HDR UK">
              <a:extLst>
                <a:ext uri="{FF2B5EF4-FFF2-40B4-BE49-F238E27FC236}">
                  <a16:creationId xmlns:a16="http://schemas.microsoft.com/office/drawing/2014/main" id="{4E8C209C-D231-790C-2413-4FF59F44058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96"/>
            <a:stretch/>
          </p:blipFill>
          <p:spPr bwMode="auto">
            <a:xfrm>
              <a:off x="8256507" y="1568492"/>
              <a:ext cx="2211501" cy="11163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1FE0C6FC-DDCB-C160-823D-0B957089C42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rcRect l="3975" t="42094" b="40297"/>
            <a:stretch/>
          </p:blipFill>
          <p:spPr>
            <a:xfrm>
              <a:off x="4487428" y="1837944"/>
              <a:ext cx="3296407" cy="6044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99832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C2D2DBF-947D-1718-B19C-67ED6FFBB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32824" y="360000"/>
            <a:ext cx="1299176" cy="540000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AFE7200-A1ED-A4F6-474B-ED0D6107C9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92690" y="126651"/>
            <a:ext cx="0" cy="6627875"/>
          </a:xfrm>
          <a:prstGeom prst="line">
            <a:avLst/>
          </a:prstGeom>
          <a:ln w="63500" cap="rnd">
            <a:solidFill>
              <a:schemeClr val="accent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4E9CEF-85C8-DB5F-FAED-2779E78D97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88800" y="6356350"/>
            <a:ext cx="2743200" cy="365125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Roboto Mono" pitchFamily="49" charset="0"/>
                <a:ea typeface="Roboto Mono" pitchFamily="49" charset="0"/>
              </a:defRPr>
            </a:lvl1pPr>
          </a:lstStyle>
          <a:p>
            <a:fld id="{A910C168-4528-1E45-A378-9E0856B9614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DB011-403D-C4DD-93AF-E8D1A290B5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5B1F5A-1270-24D1-5089-50C7441D37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60000" y="6356350"/>
            <a:ext cx="2743200" cy="365125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Roboto Mono" pitchFamily="49" charset="0"/>
                <a:ea typeface="Roboto Mono" pitchFamily="49" charset="0"/>
              </a:defRPr>
            </a:lvl1pPr>
          </a:lstStyle>
          <a:p>
            <a:fld id="{25D42BF3-790F-F142-97F0-49E9B47D92EB}" type="datetimeFigureOut">
              <a:rPr lang="en-US" smtClean="0"/>
              <a:pPr/>
              <a:t>8/28/2024</a:t>
            </a:fld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17C855-86D9-AC39-62D0-21EA68133D9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60000" y="1440000"/>
            <a:ext cx="7920000" cy="4916350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b="0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2pPr>
            <a:lvl3pPr>
              <a:defRPr b="0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3pPr>
            <a:lvl4pPr>
              <a:defRPr b="0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defRPr b="0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GB"/>
              <a:t>Click to edit content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2C17C4A9-66DF-70B8-B44F-ACBEB284FC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10172823" cy="535531"/>
          </a:xfrm>
        </p:spPr>
        <p:txBody>
          <a:bodyPr/>
          <a:lstStyle/>
          <a:p>
            <a:r>
              <a:rPr lang="en-GB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(No Logo)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AFE7200-A1ED-A4F6-474B-ED0D6107C9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92690" y="126651"/>
            <a:ext cx="0" cy="6627875"/>
          </a:xfrm>
          <a:prstGeom prst="line">
            <a:avLst/>
          </a:prstGeom>
          <a:ln w="63500" cap="rnd">
            <a:solidFill>
              <a:schemeClr val="accent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4E9CEF-85C8-DB5F-FAED-2779E78D97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88800" y="6356350"/>
            <a:ext cx="2743200" cy="365125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Roboto Mono" pitchFamily="49" charset="0"/>
                <a:ea typeface="Roboto Mono" pitchFamily="49" charset="0"/>
              </a:defRPr>
            </a:lvl1pPr>
          </a:lstStyle>
          <a:p>
            <a:fld id="{A910C168-4528-1E45-A378-9E0856B9614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DB011-403D-C4DD-93AF-E8D1A290B5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5B1F5A-1270-24D1-5089-50C7441D37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60000" y="6356350"/>
            <a:ext cx="2743200" cy="365125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Roboto Mono" pitchFamily="49" charset="0"/>
                <a:ea typeface="Roboto Mono" pitchFamily="49" charset="0"/>
              </a:defRPr>
            </a:lvl1pPr>
          </a:lstStyle>
          <a:p>
            <a:fld id="{25D42BF3-790F-F142-97F0-49E9B47D92EB}" type="datetimeFigureOut">
              <a:rPr lang="en-US" smtClean="0"/>
              <a:pPr/>
              <a:t>8/28/2024</a:t>
            </a:fld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17C855-86D9-AC39-62D0-21EA68133D9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60000" y="1440000"/>
            <a:ext cx="7920000" cy="4916350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 b="0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2pPr>
            <a:lvl3pPr>
              <a:defRPr b="0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3pPr>
            <a:lvl4pPr>
              <a:defRPr b="0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defRPr b="0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GB"/>
              <a:t>Click to edit content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2C17C4A9-66DF-70B8-B44F-ACBEB284FC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10172823" cy="535531"/>
          </a:xfrm>
        </p:spPr>
        <p:txBody>
          <a:bodyPr/>
          <a:lstStyle/>
          <a:p>
            <a:r>
              <a:rPr lang="en-GB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20749249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61F9EE0-CC76-98CA-A9E2-52C291C948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92690" y="126651"/>
            <a:ext cx="0" cy="6627875"/>
          </a:xfrm>
          <a:prstGeom prst="line">
            <a:avLst/>
          </a:prstGeom>
          <a:ln w="63500" cap="rnd">
            <a:solidFill>
              <a:schemeClr val="accent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0947D013-98BA-8218-9C6C-069855301B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32824" y="360000"/>
            <a:ext cx="1299176" cy="540000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0888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70900" y="6356350"/>
            <a:ext cx="5050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600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6CE7D5-CF57-46EF-B807-FDD0502418D4}" type="datetimeFigureOut">
              <a:rPr lang="en-GB" smtClean="0"/>
              <a:t>28/08/2024</a:t>
            </a:fld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095990" y="1439999"/>
            <a:ext cx="5692810" cy="491188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content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59999" y="1440000"/>
            <a:ext cx="5735991" cy="49163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content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83A8B9AF-8124-7B45-72F3-E3915149B5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10172816" cy="535531"/>
          </a:xfrm>
        </p:spPr>
        <p:txBody>
          <a:bodyPr/>
          <a:lstStyle/>
          <a:p>
            <a:r>
              <a:rPr lang="en-GB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458F756-9147-8725-990C-26785F595E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92690" y="126651"/>
            <a:ext cx="0" cy="6627875"/>
          </a:xfrm>
          <a:prstGeom prst="line">
            <a:avLst/>
          </a:prstGeom>
          <a:ln w="63500" cap="rnd">
            <a:solidFill>
              <a:schemeClr val="accent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60E2460B-EA4D-3E35-A53C-0A16033199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32824" y="360000"/>
            <a:ext cx="1299176" cy="540000"/>
          </a:xfrm>
          <a:prstGeom prst="rect">
            <a:avLst/>
          </a:prstGeom>
        </p:spPr>
      </p:pic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0888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570900" y="6356350"/>
            <a:ext cx="5050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3600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6CE7D5-CF57-46EF-B807-FDD0502418D4}" type="datetimeFigureOut">
              <a:rPr lang="en-GB" smtClean="0"/>
              <a:t>28/08/2024</a:t>
            </a:fld>
            <a:endParaRPr lang="en-GB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073200" y="2415286"/>
            <a:ext cx="5580000" cy="393546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content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073200" y="1334897"/>
            <a:ext cx="5580000" cy="82391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400" b="0" i="0">
                <a:latin typeface="Roboto Medium" panose="02000000000000000000" pitchFamily="2" charset="0"/>
                <a:ea typeface="Roboto Medium" panose="02000000000000000000" pitchFamily="2" charset="0"/>
                <a:cs typeface="Roboto Serif 20pt SemiBold" pitchFamily="2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column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60000" y="2415286"/>
            <a:ext cx="5579994" cy="393546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content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60000" y="1340497"/>
            <a:ext cx="5579997" cy="82391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400" b="0" i="0">
                <a:latin typeface="Roboto Medium" panose="02000000000000000000" pitchFamily="2" charset="0"/>
                <a:ea typeface="Roboto Medium" panose="02000000000000000000" pitchFamily="2" charset="0"/>
                <a:cs typeface="Roboto Serif 20pt Medium" pitchFamily="2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column title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2EE2BF22-51DD-F554-C839-78EDEADA59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10172818" cy="535531"/>
          </a:xfrm>
        </p:spPr>
        <p:txBody>
          <a:bodyPr/>
          <a:lstStyle/>
          <a:p>
            <a:r>
              <a:rPr lang="en-GB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4714106-F838-8240-28E2-BC6B0CEB07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92690" y="126651"/>
            <a:ext cx="0" cy="6627875"/>
          </a:xfrm>
          <a:prstGeom prst="line">
            <a:avLst/>
          </a:prstGeom>
          <a:ln w="63500" cap="rnd">
            <a:solidFill>
              <a:schemeClr val="accent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2960A1AC-5DEB-28FC-2777-1D99A74D2B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32824" y="360000"/>
            <a:ext cx="1299176" cy="540000"/>
          </a:xfrm>
          <a:prstGeom prst="rect">
            <a:avLst/>
          </a:prstGeom>
        </p:spPr>
      </p:pic>
      <p:sp>
        <p:nvSpPr>
          <p:cNvPr id="11" name="Slide Number Placeholder 8">
            <a:extLst>
              <a:ext uri="{FF2B5EF4-FFF2-40B4-BE49-F238E27FC236}">
                <a16:creationId xmlns:a16="http://schemas.microsoft.com/office/drawing/2014/main" id="{A97B5BCD-840E-8400-E6E2-BD4EEDEA0B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888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Footer Placeholder 7">
            <a:extLst>
              <a:ext uri="{FF2B5EF4-FFF2-40B4-BE49-F238E27FC236}">
                <a16:creationId xmlns:a16="http://schemas.microsoft.com/office/drawing/2014/main" id="{E0EFEDA7-DB71-2FE6-76AE-A09F3C1AB7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70900" y="6356350"/>
            <a:ext cx="5050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Date Placeholder 6">
            <a:extLst>
              <a:ext uri="{FF2B5EF4-FFF2-40B4-BE49-F238E27FC236}">
                <a16:creationId xmlns:a16="http://schemas.microsoft.com/office/drawing/2014/main" id="{576FB2DE-B1D3-BBFF-72D1-7FDC7927B6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600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6CE7D5-CF57-46EF-B807-FDD0502418D4}" type="datetimeFigureOut">
              <a:rPr lang="en-GB" smtClean="0"/>
              <a:t>28/08/2024</a:t>
            </a:fld>
            <a:endParaRPr lang="en-GB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764382A-9FF8-A9FA-BABE-2471BFE503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10172819" cy="535531"/>
          </a:xfrm>
        </p:spPr>
        <p:txBody>
          <a:bodyPr/>
          <a:lstStyle/>
          <a:p>
            <a:r>
              <a:rPr lang="en-GB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0B0F5AC-2850-3473-FA5B-CF749C1F38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92690" y="126651"/>
            <a:ext cx="0" cy="6627875"/>
          </a:xfrm>
          <a:prstGeom prst="line">
            <a:avLst/>
          </a:prstGeom>
          <a:ln w="63500" cap="rnd">
            <a:solidFill>
              <a:schemeClr val="accent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6866281A-3FD9-51FA-F302-DE2B6ED71B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32824" y="360000"/>
            <a:ext cx="1299176" cy="540000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0888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70899" y="6356350"/>
            <a:ext cx="5050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59999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6CE7D5-CF57-46EF-B807-FDD0502418D4}" type="datetimeFigureOut">
              <a:rPr lang="en-GB" smtClean="0"/>
              <a:t>28/08/2024</a:t>
            </a:fld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095999" y="1314107"/>
            <a:ext cx="5554800" cy="504224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content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39999" y="1800000"/>
            <a:ext cx="5088293" cy="45563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caption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A49A6B5-65B1-AC4B-8D01-465789921A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999" y="360000"/>
            <a:ext cx="5088294" cy="1440000"/>
          </a:xfrm>
        </p:spPr>
        <p:txBody>
          <a:bodyPr wrap="square">
            <a:noAutofit/>
          </a:bodyPr>
          <a:lstStyle>
            <a:lvl1pPr>
              <a:lnSpc>
                <a:spcPct val="100000"/>
              </a:lnSpc>
              <a:spcAft>
                <a:spcPts val="1800"/>
              </a:spcAft>
              <a:defRPr sz="2400" b="0" i="0">
                <a:solidFill>
                  <a:schemeClr val="accent2"/>
                </a:solidFill>
                <a:latin typeface="Roboto Serif 20pt Medium" pitchFamily="2" charset="77"/>
                <a:cs typeface="Roboto Serif 20pt Medium" pitchFamily="2" charset="77"/>
              </a:defRPr>
            </a:lvl1pPr>
          </a:lstStyle>
          <a:p>
            <a:r>
              <a:rPr lang="en-GB"/>
              <a:t>Click to edit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guid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2C17C4A9-66DF-70B8-B44F-ACBEB284FC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10172823" cy="53553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Content guide (2 of 4)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9511F59-3EA2-93AA-775B-A912495D86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32823" y="360000"/>
            <a:ext cx="1299177" cy="540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069CB10-2E89-9768-EC6A-C44957FDC71D}"/>
              </a:ext>
            </a:extLst>
          </p:cNvPr>
          <p:cNvSpPr/>
          <p:nvPr userDrawn="1"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>
                <a:solidFill>
                  <a:schemeClr val="tx1"/>
                </a:solidFill>
              </a:rPr>
              <a:t>DELETE AFTER USE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36EC196-6255-E606-4B2A-A730E4F50E9A}"/>
              </a:ext>
            </a:extLst>
          </p:cNvPr>
          <p:cNvSpPr txBox="1"/>
          <p:nvPr userDrawn="1"/>
        </p:nvSpPr>
        <p:spPr>
          <a:xfrm>
            <a:off x="539999" y="1726134"/>
            <a:ext cx="8640000" cy="3332427"/>
          </a:xfrm>
          <a:prstGeom prst="rect">
            <a:avLst/>
          </a:prstGeom>
          <a:noFill/>
        </p:spPr>
        <p:txBody>
          <a:bodyPr wrap="square" numCol="2" spcCol="360000" rtlCol="0">
            <a:noAutofit/>
          </a:bodyPr>
          <a:lstStyle/>
          <a:p>
            <a:pPr marL="216000" lvl="0" indent="-216000">
              <a:lnSpc>
                <a:spcPct val="110000"/>
              </a:lnSpc>
              <a:spcBef>
                <a:spcPts val="3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GB" sz="1600"/>
              <a:t>Keep text on slides to a minimum. Add detail in slide notes if required.</a:t>
            </a:r>
          </a:p>
          <a:p>
            <a:pPr marL="216000" lvl="0" indent="-216000">
              <a:lnSpc>
                <a:spcPct val="110000"/>
              </a:lnSpc>
              <a:spcBef>
                <a:spcPts val="3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GB" sz="1600"/>
              <a:t>Use bullet points instead of paragraphs.</a:t>
            </a:r>
          </a:p>
          <a:p>
            <a:pPr marL="216000" marR="0" lvl="0" indent="-216000" algn="l" defTabSz="914400" rtl="0"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600"/>
              <a:t>Use clear and concise titles for slides.</a:t>
            </a:r>
          </a:p>
          <a:p>
            <a:pPr marL="216000" lvl="0" indent="-216000">
              <a:lnSpc>
                <a:spcPct val="110000"/>
              </a:lnSpc>
              <a:spcBef>
                <a:spcPts val="3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GB" sz="1600"/>
              <a:t>Maintain a consistency in font types and sizes, and colour scheme throughout.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63DCAC-1FA8-206C-41F7-5F32A3B3636C}"/>
              </a:ext>
            </a:extLst>
          </p:cNvPr>
          <p:cNvSpPr txBox="1"/>
          <p:nvPr userDrawn="1"/>
        </p:nvSpPr>
        <p:spPr>
          <a:xfrm>
            <a:off x="539999" y="1264469"/>
            <a:ext cx="9992824" cy="461665"/>
          </a:xfrm>
          <a:prstGeom prst="rect">
            <a:avLst/>
          </a:prstGeom>
          <a:noFill/>
        </p:spPr>
        <p:txBody>
          <a:bodyPr wrap="square" numCol="1" spcCol="360000" rtlCol="0">
            <a:spAutoFit/>
          </a:bodyPr>
          <a:lstStyle/>
          <a:p>
            <a:pPr lvl="0">
              <a:spcBef>
                <a:spcPts val="1200"/>
              </a:spcBef>
              <a:spcAft>
                <a:spcPts val="600"/>
              </a:spcAft>
            </a:pPr>
            <a:r>
              <a:rPr lang="en-GB" sz="2400" b="1"/>
              <a:t>Readability and Legibility</a:t>
            </a:r>
            <a:endParaRPr lang="en-GB" sz="2000"/>
          </a:p>
        </p:txBody>
      </p:sp>
    </p:spTree>
    <p:extLst>
      <p:ext uri="{BB962C8B-B14F-4D97-AF65-F5344CB8AC3E}">
        <p14:creationId xmlns:p14="http://schemas.microsoft.com/office/powerpoint/2010/main" val="13921726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E76BC01-0AA6-511C-5D50-3F2F0CF0BC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92690" y="126651"/>
            <a:ext cx="0" cy="6627875"/>
          </a:xfrm>
          <a:prstGeom prst="line">
            <a:avLst/>
          </a:prstGeom>
          <a:ln w="63500" cap="rnd">
            <a:solidFill>
              <a:schemeClr val="accent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10F1C435-223C-AE00-AD29-211968020D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32824" y="360000"/>
            <a:ext cx="1299176" cy="540000"/>
          </a:xfrm>
          <a:prstGeom prst="rect">
            <a:avLst/>
          </a:prstGeom>
        </p:spPr>
      </p:pic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AA2B86A5-1931-4A7D-D178-FDC7E309369A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099376" y="782358"/>
            <a:ext cx="6092624" cy="6075643"/>
          </a:xfrm>
          <a:custGeom>
            <a:avLst/>
            <a:gdLst>
              <a:gd name="connsiteX0" fmla="*/ 3691031 w 6092624"/>
              <a:gd name="connsiteY0" fmla="*/ 0 h 6075643"/>
              <a:gd name="connsiteX1" fmla="*/ 6038869 w 6092624"/>
              <a:gd name="connsiteY1" fmla="*/ 842852 h 6075643"/>
              <a:gd name="connsiteX2" fmla="*/ 6092624 w 6092624"/>
              <a:gd name="connsiteY2" fmla="*/ 891708 h 6075643"/>
              <a:gd name="connsiteX3" fmla="*/ 6092624 w 6092624"/>
              <a:gd name="connsiteY3" fmla="*/ 6075643 h 6075643"/>
              <a:gd name="connsiteX4" fmla="*/ 876275 w 6092624"/>
              <a:gd name="connsiteY4" fmla="*/ 6075643 h 6075643"/>
              <a:gd name="connsiteX5" fmla="*/ 842852 w 6092624"/>
              <a:gd name="connsiteY5" fmla="*/ 6038870 h 6075643"/>
              <a:gd name="connsiteX6" fmla="*/ 0 w 6092624"/>
              <a:gd name="connsiteY6" fmla="*/ 3691031 h 6075643"/>
              <a:gd name="connsiteX7" fmla="*/ 3691031 w 6092624"/>
              <a:gd name="connsiteY7" fmla="*/ 0 h 6075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2624" h="6075643">
                <a:moveTo>
                  <a:pt x="3691031" y="0"/>
                </a:moveTo>
                <a:cubicBezTo>
                  <a:pt x="4582875" y="0"/>
                  <a:pt x="5400842" y="316305"/>
                  <a:pt x="6038869" y="842852"/>
                </a:cubicBezTo>
                <a:lnTo>
                  <a:pt x="6092624" y="891708"/>
                </a:lnTo>
                <a:lnTo>
                  <a:pt x="6092624" y="6075643"/>
                </a:lnTo>
                <a:lnTo>
                  <a:pt x="876275" y="6075643"/>
                </a:lnTo>
                <a:lnTo>
                  <a:pt x="842852" y="6038870"/>
                </a:lnTo>
                <a:cubicBezTo>
                  <a:pt x="316306" y="5400842"/>
                  <a:pt x="0" y="4582875"/>
                  <a:pt x="0" y="3691031"/>
                </a:cubicBezTo>
                <a:cubicBezTo>
                  <a:pt x="0" y="1652531"/>
                  <a:pt x="1652531" y="0"/>
                  <a:pt x="3691031" y="0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</a:t>
            </a:r>
            <a:br>
              <a:rPr lang="en-GB"/>
            </a:br>
            <a:r>
              <a:rPr lang="en-GB"/>
              <a:t>add image</a:t>
            </a:r>
          </a:p>
        </p:txBody>
      </p:sp>
      <p:sp>
        <p:nvSpPr>
          <p:cNvPr id="35" name="Content Placeholder 34">
            <a:extLst>
              <a:ext uri="{FF2B5EF4-FFF2-40B4-BE49-F238E27FC236}">
                <a16:creationId xmlns:a16="http://schemas.microsoft.com/office/drawing/2014/main" id="{78D03D68-87FF-52BD-3A3D-18ADE7A11E37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360363" y="1639888"/>
            <a:ext cx="5040000" cy="4858112"/>
          </a:xfrm>
        </p:spPr>
        <p:txBody>
          <a:bodyPr/>
          <a:lstStyle/>
          <a:p>
            <a:pPr lvl="0"/>
            <a:r>
              <a:rPr lang="en-GB"/>
              <a:t>Click to edit content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CC62FF2-666B-A5B4-DCD5-442068FC26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9998" y="360000"/>
            <a:ext cx="6726597" cy="1279888"/>
          </a:xfrm>
        </p:spPr>
        <p:txBody>
          <a:bodyPr wrap="square">
            <a:noAutofit/>
          </a:bodyPr>
          <a:lstStyle>
            <a:lvl1pPr>
              <a:lnSpc>
                <a:spcPct val="100000"/>
              </a:lnSpc>
              <a:spcAft>
                <a:spcPts val="1800"/>
              </a:spcAft>
              <a:defRPr sz="2400" b="0" i="0">
                <a:solidFill>
                  <a:schemeClr val="accent2"/>
                </a:solidFill>
                <a:latin typeface="Roboto Serif 20pt Medium" pitchFamily="2" charset="77"/>
                <a:cs typeface="Roboto Serif 20pt Medium" pitchFamily="2" charset="77"/>
              </a:defRPr>
            </a:lvl1pPr>
          </a:lstStyle>
          <a:p>
            <a:r>
              <a:rPr lang="en-GB"/>
              <a:t>Click to edit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0984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Large Im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5186DB2-3094-0FAC-02E3-AE37D4565D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92690" y="126651"/>
            <a:ext cx="0" cy="6627875"/>
          </a:xfrm>
          <a:prstGeom prst="line">
            <a:avLst/>
          </a:prstGeom>
          <a:ln w="63500" cap="rnd">
            <a:solidFill>
              <a:schemeClr val="accent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ADCAE9F1-6161-BB4C-8F02-3B3FB8D5A6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32824" y="360000"/>
            <a:ext cx="1299176" cy="540000"/>
          </a:xfrm>
          <a:prstGeom prst="rect">
            <a:avLst/>
          </a:prstGeom>
        </p:spPr>
      </p:pic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91E55CC8-0954-05BC-09C6-BEEA115534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88802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193329D3-728F-D5BD-5887-5786707548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70899" y="6356350"/>
            <a:ext cx="5050202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11CC95AC-A691-5193-863D-35A1CA9E848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59998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6CE7D5-CF57-46EF-B807-FDD0502418D4}" type="datetimeFigureOut">
              <a:rPr lang="en-GB" smtClean="0"/>
              <a:t>28/08/2024</a:t>
            </a:fld>
            <a:endParaRPr lang="en-GB"/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429DE687-F009-EA2E-2E61-2EC44F13D38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064400" y="11588"/>
            <a:ext cx="8127600" cy="6858000"/>
          </a:xfrm>
          <a:custGeom>
            <a:avLst/>
            <a:gdLst>
              <a:gd name="connsiteX0" fmla="*/ 4317819 w 8127600"/>
              <a:gd name="connsiteY0" fmla="*/ 6717786 h 6858000"/>
              <a:gd name="connsiteX1" fmla="*/ 4317858 w 8127600"/>
              <a:gd name="connsiteY1" fmla="*/ 6717794 h 6858000"/>
              <a:gd name="connsiteX2" fmla="*/ 4269805 w 8127600"/>
              <a:gd name="connsiteY2" fmla="*/ 6727604 h 6858000"/>
              <a:gd name="connsiteX3" fmla="*/ 4194390 w 8127600"/>
              <a:gd name="connsiteY3" fmla="*/ 6841382 h 6858000"/>
              <a:gd name="connsiteX4" fmla="*/ 4194619 w 8127600"/>
              <a:gd name="connsiteY4" fmla="*/ 6846717 h 6858000"/>
              <a:gd name="connsiteX5" fmla="*/ 4441174 w 8127600"/>
              <a:gd name="connsiteY5" fmla="*/ 6846717 h 6858000"/>
              <a:gd name="connsiteX6" fmla="*/ 4441401 w 8127600"/>
              <a:gd name="connsiteY6" fmla="*/ 6841459 h 6858000"/>
              <a:gd name="connsiteX7" fmla="*/ 4365933 w 8127600"/>
              <a:gd name="connsiteY7" fmla="*/ 6727445 h 6858000"/>
              <a:gd name="connsiteX8" fmla="*/ 4317858 w 8127600"/>
              <a:gd name="connsiteY8" fmla="*/ 6717794 h 6858000"/>
              <a:gd name="connsiteX9" fmla="*/ 4317896 w 8127600"/>
              <a:gd name="connsiteY9" fmla="*/ 6717786 h 6858000"/>
              <a:gd name="connsiteX10" fmla="*/ 3535514 w 8127600"/>
              <a:gd name="connsiteY10" fmla="*/ 6669322 h 6858000"/>
              <a:gd name="connsiteX11" fmla="*/ 3535514 w 8127600"/>
              <a:gd name="connsiteY11" fmla="*/ 6669399 h 6858000"/>
              <a:gd name="connsiteX12" fmla="*/ 3372033 w 8127600"/>
              <a:gd name="connsiteY12" fmla="*/ 6846716 h 6858000"/>
              <a:gd name="connsiteX13" fmla="*/ 3699681 w 8127600"/>
              <a:gd name="connsiteY13" fmla="*/ 6846716 h 6858000"/>
              <a:gd name="connsiteX14" fmla="*/ 3700214 w 8127600"/>
              <a:gd name="connsiteY14" fmla="*/ 6834143 h 6858000"/>
              <a:gd name="connsiteX15" fmla="*/ 3535514 w 8127600"/>
              <a:gd name="connsiteY15" fmla="*/ 6669322 h 6858000"/>
              <a:gd name="connsiteX16" fmla="*/ 2629170 w 8127600"/>
              <a:gd name="connsiteY16" fmla="*/ 6591447 h 6858000"/>
              <a:gd name="connsiteX17" fmla="*/ 2629170 w 8127600"/>
              <a:gd name="connsiteY17" fmla="*/ 6591523 h 6858000"/>
              <a:gd name="connsiteX18" fmla="*/ 2381854 w 8127600"/>
              <a:gd name="connsiteY18" fmla="*/ 6839021 h 6858000"/>
              <a:gd name="connsiteX19" fmla="*/ 2382006 w 8127600"/>
              <a:gd name="connsiteY19" fmla="*/ 6846717 h 6858000"/>
              <a:gd name="connsiteX20" fmla="*/ 2876106 w 8127600"/>
              <a:gd name="connsiteY20" fmla="*/ 6846717 h 6858000"/>
              <a:gd name="connsiteX21" fmla="*/ 2876335 w 8127600"/>
              <a:gd name="connsiteY21" fmla="*/ 6838792 h 6858000"/>
              <a:gd name="connsiteX22" fmla="*/ 2629170 w 8127600"/>
              <a:gd name="connsiteY22" fmla="*/ 6591447 h 6858000"/>
              <a:gd name="connsiteX23" fmla="*/ 3152661 w 8127600"/>
              <a:gd name="connsiteY23" fmla="*/ 5551697 h 6858000"/>
              <a:gd name="connsiteX24" fmla="*/ 3029155 w 8127600"/>
              <a:gd name="connsiteY24" fmla="*/ 5675294 h 6858000"/>
              <a:gd name="connsiteX25" fmla="*/ 3152737 w 8127600"/>
              <a:gd name="connsiteY25" fmla="*/ 5798966 h 6858000"/>
              <a:gd name="connsiteX26" fmla="*/ 3276243 w 8127600"/>
              <a:gd name="connsiteY26" fmla="*/ 5675370 h 6858000"/>
              <a:gd name="connsiteX27" fmla="*/ 3152661 w 8127600"/>
              <a:gd name="connsiteY27" fmla="*/ 5551697 h 6858000"/>
              <a:gd name="connsiteX28" fmla="*/ 2370280 w 8127600"/>
              <a:gd name="connsiteY28" fmla="*/ 5503310 h 6858000"/>
              <a:gd name="connsiteX29" fmla="*/ 2205504 w 8127600"/>
              <a:gd name="connsiteY29" fmla="*/ 5668207 h 6858000"/>
              <a:gd name="connsiteX30" fmla="*/ 2370204 w 8127600"/>
              <a:gd name="connsiteY30" fmla="*/ 5833027 h 6858000"/>
              <a:gd name="connsiteX31" fmla="*/ 2534980 w 8127600"/>
              <a:gd name="connsiteY31" fmla="*/ 5668131 h 6858000"/>
              <a:gd name="connsiteX32" fmla="*/ 2370280 w 8127600"/>
              <a:gd name="connsiteY32" fmla="*/ 5503310 h 6858000"/>
              <a:gd name="connsiteX33" fmla="*/ 1463937 w 8127600"/>
              <a:gd name="connsiteY33" fmla="*/ 5425434 h 6858000"/>
              <a:gd name="connsiteX34" fmla="*/ 1463784 w 8127600"/>
              <a:gd name="connsiteY34" fmla="*/ 5920277 h 6858000"/>
              <a:gd name="connsiteX35" fmla="*/ 1711101 w 8127600"/>
              <a:gd name="connsiteY35" fmla="*/ 5672779 h 6858000"/>
              <a:gd name="connsiteX36" fmla="*/ 1463937 w 8127600"/>
              <a:gd name="connsiteY36" fmla="*/ 5425434 h 6858000"/>
              <a:gd name="connsiteX37" fmla="*/ 2018875 w 8127600"/>
              <a:gd name="connsiteY37" fmla="*/ 4417583 h 6858000"/>
              <a:gd name="connsiteX38" fmla="*/ 1907476 w 8127600"/>
              <a:gd name="connsiteY38" fmla="*/ 4486827 h 6858000"/>
              <a:gd name="connsiteX39" fmla="*/ 1895224 w 8127600"/>
              <a:gd name="connsiteY39" fmla="*/ 4540564 h 6858000"/>
              <a:gd name="connsiteX40" fmla="*/ 1895216 w 8127600"/>
              <a:gd name="connsiteY40" fmla="*/ 4540523 h 6858000"/>
              <a:gd name="connsiteX41" fmla="*/ 1895216 w 8127600"/>
              <a:gd name="connsiteY41" fmla="*/ 4540599 h 6858000"/>
              <a:gd name="connsiteX42" fmla="*/ 1895224 w 8127600"/>
              <a:gd name="connsiteY42" fmla="*/ 4540564 h 6858000"/>
              <a:gd name="connsiteX43" fmla="*/ 1904868 w 8127600"/>
              <a:gd name="connsiteY43" fmla="*/ 4588672 h 6858000"/>
              <a:gd name="connsiteX44" fmla="*/ 2018799 w 8127600"/>
              <a:gd name="connsiteY44" fmla="*/ 4664196 h 6858000"/>
              <a:gd name="connsiteX45" fmla="*/ 2142305 w 8127600"/>
              <a:gd name="connsiteY45" fmla="*/ 4540599 h 6858000"/>
              <a:gd name="connsiteX46" fmla="*/ 2018875 w 8127600"/>
              <a:gd name="connsiteY46" fmla="*/ 4417583 h 6858000"/>
              <a:gd name="connsiteX47" fmla="*/ 1236475 w 8127600"/>
              <a:gd name="connsiteY47" fmla="*/ 4369435 h 6858000"/>
              <a:gd name="connsiteX48" fmla="*/ 1071566 w 8127600"/>
              <a:gd name="connsiteY48" fmla="*/ 4533436 h 6858000"/>
              <a:gd name="connsiteX49" fmla="*/ 1236266 w 8127600"/>
              <a:gd name="connsiteY49" fmla="*/ 4698257 h 6858000"/>
              <a:gd name="connsiteX50" fmla="*/ 1401042 w 8127600"/>
              <a:gd name="connsiteY50" fmla="*/ 4533360 h 6858000"/>
              <a:gd name="connsiteX51" fmla="*/ 1236475 w 8127600"/>
              <a:gd name="connsiteY51" fmla="*/ 4369435 h 6858000"/>
              <a:gd name="connsiteX52" fmla="*/ 853565 w 8127600"/>
              <a:gd name="connsiteY52" fmla="*/ 3250914 h 6858000"/>
              <a:gd name="connsiteX53" fmla="*/ 730059 w 8127600"/>
              <a:gd name="connsiteY53" fmla="*/ 3374511 h 6858000"/>
              <a:gd name="connsiteX54" fmla="*/ 853642 w 8127600"/>
              <a:gd name="connsiteY54" fmla="*/ 3498183 h 6858000"/>
              <a:gd name="connsiteX55" fmla="*/ 977148 w 8127600"/>
              <a:gd name="connsiteY55" fmla="*/ 3374587 h 6858000"/>
              <a:gd name="connsiteX56" fmla="*/ 853565 w 8127600"/>
              <a:gd name="connsiteY56" fmla="*/ 3250914 h 6858000"/>
              <a:gd name="connsiteX57" fmla="*/ 1915324 w 8127600"/>
              <a:gd name="connsiteY57" fmla="*/ 0 h 6858000"/>
              <a:gd name="connsiteX58" fmla="*/ 8127600 w 8127600"/>
              <a:gd name="connsiteY58" fmla="*/ 0 h 6858000"/>
              <a:gd name="connsiteX59" fmla="*/ 8127600 w 8127600"/>
              <a:gd name="connsiteY59" fmla="*/ 6858000 h 6858000"/>
              <a:gd name="connsiteX60" fmla="*/ 0 w 8127600"/>
              <a:gd name="connsiteY60" fmla="*/ 6858000 h 6858000"/>
              <a:gd name="connsiteX61" fmla="*/ 0 w 8127600"/>
              <a:gd name="connsiteY61" fmla="*/ 6846412 h 6858000"/>
              <a:gd name="connsiteX62" fmla="*/ 2051846 w 8127600"/>
              <a:gd name="connsiteY62" fmla="*/ 6846412 h 6858000"/>
              <a:gd name="connsiteX63" fmla="*/ 2052075 w 8127600"/>
              <a:gd name="connsiteY63" fmla="*/ 6837421 h 6858000"/>
              <a:gd name="connsiteX64" fmla="*/ 1722447 w 8127600"/>
              <a:gd name="connsiteY64" fmla="*/ 6507551 h 6858000"/>
              <a:gd name="connsiteX65" fmla="*/ 1722523 w 8127600"/>
              <a:gd name="connsiteY65" fmla="*/ 6507856 h 6858000"/>
              <a:gd name="connsiteX66" fmla="*/ 1561935 w 8127600"/>
              <a:gd name="connsiteY66" fmla="*/ 6549690 h 6858000"/>
              <a:gd name="connsiteX67" fmla="*/ 1510918 w 8127600"/>
              <a:gd name="connsiteY67" fmla="*/ 6545498 h 6858000"/>
              <a:gd name="connsiteX68" fmla="*/ 854251 w 8127600"/>
              <a:gd name="connsiteY68" fmla="*/ 5871967 h 6858000"/>
              <a:gd name="connsiteX69" fmla="*/ 849759 w 8127600"/>
              <a:gd name="connsiteY69" fmla="*/ 5823503 h 6858000"/>
              <a:gd name="connsiteX70" fmla="*/ 886918 w 8127600"/>
              <a:gd name="connsiteY70" fmla="*/ 5671561 h 6858000"/>
              <a:gd name="connsiteX71" fmla="*/ 557289 w 8127600"/>
              <a:gd name="connsiteY71" fmla="*/ 5341691 h 6858000"/>
              <a:gd name="connsiteX72" fmla="*/ 538710 w 8127600"/>
              <a:gd name="connsiteY72" fmla="*/ 5342224 h 6858000"/>
              <a:gd name="connsiteX73" fmla="*/ 495917 w 8127600"/>
              <a:gd name="connsiteY73" fmla="*/ 5318374 h 6858000"/>
              <a:gd name="connsiteX74" fmla="*/ 281038 w 8127600"/>
              <a:gd name="connsiteY74" fmla="*/ 4847077 h 6858000"/>
              <a:gd name="connsiteX75" fmla="*/ 324821 w 8127600"/>
              <a:gd name="connsiteY75" fmla="*/ 4785278 h 6858000"/>
              <a:gd name="connsiteX76" fmla="*/ 329847 w 8127600"/>
              <a:gd name="connsiteY76" fmla="*/ 4785278 h 6858000"/>
              <a:gd name="connsiteX77" fmla="*/ 577163 w 8127600"/>
              <a:gd name="connsiteY77" fmla="*/ 4537781 h 6858000"/>
              <a:gd name="connsiteX78" fmla="*/ 329999 w 8127600"/>
              <a:gd name="connsiteY78" fmla="*/ 4290436 h 6858000"/>
              <a:gd name="connsiteX79" fmla="*/ 189284 w 8127600"/>
              <a:gd name="connsiteY79" fmla="*/ 4334403 h 6858000"/>
              <a:gd name="connsiteX80" fmla="*/ 118394 w 8127600"/>
              <a:gd name="connsiteY80" fmla="*/ 4307200 h 6858000"/>
              <a:gd name="connsiteX81" fmla="*/ 22833 w 8127600"/>
              <a:gd name="connsiteY81" fmla="*/ 3579566 h 6858000"/>
              <a:gd name="connsiteX82" fmla="*/ 69662 w 8127600"/>
              <a:gd name="connsiteY82" fmla="*/ 3531941 h 6858000"/>
              <a:gd name="connsiteX83" fmla="*/ 71032 w 8127600"/>
              <a:gd name="connsiteY83" fmla="*/ 3531941 h 6858000"/>
              <a:gd name="connsiteX84" fmla="*/ 235809 w 8127600"/>
              <a:gd name="connsiteY84" fmla="*/ 3367044 h 6858000"/>
              <a:gd name="connsiteX85" fmla="*/ 73393 w 8127600"/>
              <a:gd name="connsiteY85" fmla="*/ 3201995 h 6858000"/>
              <a:gd name="connsiteX86" fmla="*/ 28087 w 8127600"/>
              <a:gd name="connsiteY86" fmla="*/ 3153227 h 6858000"/>
              <a:gd name="connsiteX87" fmla="*/ 1734822 w 8127600"/>
              <a:gd name="connsiteY87" fmla="*/ 11893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8127600" h="6858000">
                <a:moveTo>
                  <a:pt x="4317819" y="6717786"/>
                </a:moveTo>
                <a:lnTo>
                  <a:pt x="4317858" y="6717794"/>
                </a:lnTo>
                <a:lnTo>
                  <a:pt x="4269805" y="6727604"/>
                </a:lnTo>
                <a:cubicBezTo>
                  <a:pt x="4225457" y="6746456"/>
                  <a:pt x="4194333" y="6790405"/>
                  <a:pt x="4194390" y="6841382"/>
                </a:cubicBezTo>
                <a:cubicBezTo>
                  <a:pt x="4194390" y="6843211"/>
                  <a:pt x="4194543" y="6844964"/>
                  <a:pt x="4194619" y="6846717"/>
                </a:cubicBezTo>
                <a:lnTo>
                  <a:pt x="4441174" y="6846717"/>
                </a:lnTo>
                <a:cubicBezTo>
                  <a:pt x="4441174" y="6844964"/>
                  <a:pt x="4441401" y="6843211"/>
                  <a:pt x="4441401" y="6841459"/>
                </a:cubicBezTo>
                <a:cubicBezTo>
                  <a:pt x="4441516" y="6790252"/>
                  <a:pt x="4410320" y="6746204"/>
                  <a:pt x="4365933" y="6727445"/>
                </a:cubicBezTo>
                <a:lnTo>
                  <a:pt x="4317858" y="6717794"/>
                </a:lnTo>
                <a:lnTo>
                  <a:pt x="4317896" y="6717786"/>
                </a:lnTo>
                <a:close/>
                <a:moveTo>
                  <a:pt x="3535514" y="6669322"/>
                </a:moveTo>
                <a:lnTo>
                  <a:pt x="3535514" y="6669399"/>
                </a:lnTo>
                <a:cubicBezTo>
                  <a:pt x="3420765" y="6673971"/>
                  <a:pt x="3366245" y="6762515"/>
                  <a:pt x="3372033" y="6846716"/>
                </a:cubicBezTo>
                <a:lnTo>
                  <a:pt x="3699681" y="6846716"/>
                </a:lnTo>
                <a:cubicBezTo>
                  <a:pt x="3699985" y="6842601"/>
                  <a:pt x="3700214" y="6838410"/>
                  <a:pt x="3700214" y="6834143"/>
                </a:cubicBezTo>
                <a:cubicBezTo>
                  <a:pt x="3700366" y="6743008"/>
                  <a:pt x="3626582" y="6669170"/>
                  <a:pt x="3535514" y="6669322"/>
                </a:cubicBezTo>
                <a:close/>
                <a:moveTo>
                  <a:pt x="2629170" y="6591447"/>
                </a:moveTo>
                <a:lnTo>
                  <a:pt x="2629170" y="6591523"/>
                </a:lnTo>
                <a:cubicBezTo>
                  <a:pt x="2492415" y="6591600"/>
                  <a:pt x="2381930" y="6702166"/>
                  <a:pt x="2381854" y="6839021"/>
                </a:cubicBezTo>
                <a:cubicBezTo>
                  <a:pt x="2381854" y="6841612"/>
                  <a:pt x="2381930" y="6844202"/>
                  <a:pt x="2382006" y="6846717"/>
                </a:cubicBezTo>
                <a:lnTo>
                  <a:pt x="2876106" y="6846717"/>
                </a:lnTo>
                <a:cubicBezTo>
                  <a:pt x="2876182" y="6844126"/>
                  <a:pt x="2876335" y="6841459"/>
                  <a:pt x="2876335" y="6838792"/>
                </a:cubicBezTo>
                <a:cubicBezTo>
                  <a:pt x="2876182" y="6702242"/>
                  <a:pt x="2765621" y="6591676"/>
                  <a:pt x="2629170" y="6591447"/>
                </a:cubicBezTo>
                <a:close/>
                <a:moveTo>
                  <a:pt x="3152661" y="5551697"/>
                </a:moveTo>
                <a:cubicBezTo>
                  <a:pt x="3084436" y="5551850"/>
                  <a:pt x="3029079" y="5607323"/>
                  <a:pt x="3029155" y="5675294"/>
                </a:cubicBezTo>
                <a:cubicBezTo>
                  <a:pt x="3029003" y="5743569"/>
                  <a:pt x="3084512" y="5799119"/>
                  <a:pt x="3152737" y="5798966"/>
                </a:cubicBezTo>
                <a:cubicBezTo>
                  <a:pt x="3220963" y="5798814"/>
                  <a:pt x="3276319" y="5743341"/>
                  <a:pt x="3276243" y="5675370"/>
                </a:cubicBezTo>
                <a:cubicBezTo>
                  <a:pt x="3276395" y="5607095"/>
                  <a:pt x="3220887" y="5551545"/>
                  <a:pt x="3152661" y="5551697"/>
                </a:cubicBezTo>
                <a:close/>
                <a:moveTo>
                  <a:pt x="2370280" y="5503310"/>
                </a:moveTo>
                <a:cubicBezTo>
                  <a:pt x="2279212" y="5503462"/>
                  <a:pt x="2205657" y="5577072"/>
                  <a:pt x="2205504" y="5668207"/>
                </a:cubicBezTo>
                <a:cubicBezTo>
                  <a:pt x="2205353" y="5759342"/>
                  <a:pt x="2279136" y="5833180"/>
                  <a:pt x="2370204" y="5833027"/>
                </a:cubicBezTo>
                <a:cubicBezTo>
                  <a:pt x="2461273" y="5832875"/>
                  <a:pt x="2535133" y="5758961"/>
                  <a:pt x="2534980" y="5668131"/>
                </a:cubicBezTo>
                <a:cubicBezTo>
                  <a:pt x="2535133" y="5576996"/>
                  <a:pt x="2461349" y="5503158"/>
                  <a:pt x="2370280" y="5503310"/>
                </a:cubicBezTo>
                <a:close/>
                <a:moveTo>
                  <a:pt x="1463937" y="5425434"/>
                </a:moveTo>
                <a:cubicBezTo>
                  <a:pt x="1136289" y="5438236"/>
                  <a:pt x="1135527" y="5907552"/>
                  <a:pt x="1463784" y="5920277"/>
                </a:cubicBezTo>
                <a:cubicBezTo>
                  <a:pt x="1600235" y="5920429"/>
                  <a:pt x="1711025" y="5809635"/>
                  <a:pt x="1711101" y="5672779"/>
                </a:cubicBezTo>
                <a:cubicBezTo>
                  <a:pt x="1710948" y="5536229"/>
                  <a:pt x="1600387" y="5425663"/>
                  <a:pt x="1463937" y="5425434"/>
                </a:cubicBezTo>
                <a:close/>
                <a:moveTo>
                  <a:pt x="2018875" y="4417583"/>
                </a:moveTo>
                <a:cubicBezTo>
                  <a:pt x="1973759" y="4417620"/>
                  <a:pt x="1928622" y="4440721"/>
                  <a:pt x="1907476" y="4486827"/>
                </a:cubicBezTo>
                <a:lnTo>
                  <a:pt x="1895224" y="4540564"/>
                </a:lnTo>
                <a:lnTo>
                  <a:pt x="1895216" y="4540523"/>
                </a:lnTo>
                <a:lnTo>
                  <a:pt x="1895216" y="4540599"/>
                </a:lnTo>
                <a:lnTo>
                  <a:pt x="1895224" y="4540564"/>
                </a:lnTo>
                <a:lnTo>
                  <a:pt x="1904868" y="4588672"/>
                </a:lnTo>
                <a:cubicBezTo>
                  <a:pt x="1923614" y="4633092"/>
                  <a:pt x="1967630" y="4664310"/>
                  <a:pt x="2018799" y="4664196"/>
                </a:cubicBezTo>
                <a:cubicBezTo>
                  <a:pt x="2087024" y="4664043"/>
                  <a:pt x="2142381" y="4608570"/>
                  <a:pt x="2142305" y="4540599"/>
                </a:cubicBezTo>
                <a:cubicBezTo>
                  <a:pt x="2139145" y="4458494"/>
                  <a:pt x="2079029" y="4417536"/>
                  <a:pt x="2018875" y="4417583"/>
                </a:cubicBezTo>
                <a:close/>
                <a:moveTo>
                  <a:pt x="1236475" y="4369435"/>
                </a:moveTo>
                <a:cubicBezTo>
                  <a:pt x="1156238" y="4369473"/>
                  <a:pt x="1075944" y="4424166"/>
                  <a:pt x="1071566" y="4533436"/>
                </a:cubicBezTo>
                <a:cubicBezTo>
                  <a:pt x="1071414" y="4624572"/>
                  <a:pt x="1145198" y="4698410"/>
                  <a:pt x="1236266" y="4698257"/>
                </a:cubicBezTo>
                <a:cubicBezTo>
                  <a:pt x="1327334" y="4698105"/>
                  <a:pt x="1401194" y="4624191"/>
                  <a:pt x="1401042" y="4533360"/>
                </a:cubicBezTo>
                <a:cubicBezTo>
                  <a:pt x="1396892" y="4424013"/>
                  <a:pt x="1316712" y="4369397"/>
                  <a:pt x="1236475" y="4369435"/>
                </a:cubicBezTo>
                <a:close/>
                <a:moveTo>
                  <a:pt x="853565" y="3250914"/>
                </a:moveTo>
                <a:cubicBezTo>
                  <a:pt x="785340" y="3251067"/>
                  <a:pt x="729983" y="3306540"/>
                  <a:pt x="730059" y="3374511"/>
                </a:cubicBezTo>
                <a:cubicBezTo>
                  <a:pt x="729908" y="3442786"/>
                  <a:pt x="785416" y="3498336"/>
                  <a:pt x="853642" y="3498183"/>
                </a:cubicBezTo>
                <a:cubicBezTo>
                  <a:pt x="921867" y="3498031"/>
                  <a:pt x="977224" y="3442558"/>
                  <a:pt x="977148" y="3374587"/>
                </a:cubicBezTo>
                <a:cubicBezTo>
                  <a:pt x="977301" y="3306312"/>
                  <a:pt x="921790" y="3250762"/>
                  <a:pt x="853565" y="3250914"/>
                </a:cubicBezTo>
                <a:close/>
                <a:moveTo>
                  <a:pt x="1915324" y="0"/>
                </a:moveTo>
                <a:lnTo>
                  <a:pt x="8127600" y="0"/>
                </a:lnTo>
                <a:lnTo>
                  <a:pt x="8127600" y="6858000"/>
                </a:lnTo>
                <a:lnTo>
                  <a:pt x="0" y="6858000"/>
                </a:lnTo>
                <a:lnTo>
                  <a:pt x="0" y="6846412"/>
                </a:lnTo>
                <a:lnTo>
                  <a:pt x="2051846" y="6846412"/>
                </a:lnTo>
                <a:cubicBezTo>
                  <a:pt x="2051923" y="6843441"/>
                  <a:pt x="2052075" y="6840469"/>
                  <a:pt x="2052075" y="6837421"/>
                </a:cubicBezTo>
                <a:cubicBezTo>
                  <a:pt x="2052075" y="6655455"/>
                  <a:pt x="1904584" y="6507780"/>
                  <a:pt x="1722447" y="6507551"/>
                </a:cubicBezTo>
                <a:lnTo>
                  <a:pt x="1722523" y="6507856"/>
                </a:lnTo>
                <a:cubicBezTo>
                  <a:pt x="1664272" y="6507856"/>
                  <a:pt x="1609525" y="6523096"/>
                  <a:pt x="1561935" y="6549690"/>
                </a:cubicBezTo>
                <a:cubicBezTo>
                  <a:pt x="1545640" y="6558833"/>
                  <a:pt x="1525462" y="6557233"/>
                  <a:pt x="1510918" y="6545498"/>
                </a:cubicBezTo>
                <a:cubicBezTo>
                  <a:pt x="1266724" y="6347378"/>
                  <a:pt x="1046211" y="6121293"/>
                  <a:pt x="854251" y="5871967"/>
                </a:cubicBezTo>
                <a:cubicBezTo>
                  <a:pt x="843515" y="5858098"/>
                  <a:pt x="841687" y="5839125"/>
                  <a:pt x="849759" y="5823503"/>
                </a:cubicBezTo>
                <a:cubicBezTo>
                  <a:pt x="873440" y="5778012"/>
                  <a:pt x="886918" y="5726348"/>
                  <a:pt x="886918" y="5671561"/>
                </a:cubicBezTo>
                <a:cubicBezTo>
                  <a:pt x="886918" y="5489595"/>
                  <a:pt x="739426" y="5341920"/>
                  <a:pt x="557289" y="5341691"/>
                </a:cubicBezTo>
                <a:cubicBezTo>
                  <a:pt x="551045" y="5341691"/>
                  <a:pt x="544877" y="5341843"/>
                  <a:pt x="538710" y="5342224"/>
                </a:cubicBezTo>
                <a:cubicBezTo>
                  <a:pt x="521044" y="5343215"/>
                  <a:pt x="504293" y="5333995"/>
                  <a:pt x="495917" y="5318374"/>
                </a:cubicBezTo>
                <a:cubicBezTo>
                  <a:pt x="414596" y="5166812"/>
                  <a:pt x="342715" y="5009459"/>
                  <a:pt x="281038" y="4847077"/>
                </a:cubicBezTo>
                <a:cubicBezTo>
                  <a:pt x="269540" y="4816825"/>
                  <a:pt x="292460" y="4784669"/>
                  <a:pt x="324821" y="4785278"/>
                </a:cubicBezTo>
                <a:cubicBezTo>
                  <a:pt x="326496" y="4785278"/>
                  <a:pt x="328171" y="4785278"/>
                  <a:pt x="329847" y="4785278"/>
                </a:cubicBezTo>
                <a:cubicBezTo>
                  <a:pt x="466296" y="4785431"/>
                  <a:pt x="577087" y="4674636"/>
                  <a:pt x="577163" y="4537781"/>
                </a:cubicBezTo>
                <a:cubicBezTo>
                  <a:pt x="577010" y="4401231"/>
                  <a:pt x="466449" y="4290664"/>
                  <a:pt x="329999" y="4290436"/>
                </a:cubicBezTo>
                <a:cubicBezTo>
                  <a:pt x="277689" y="4290436"/>
                  <a:pt x="229185" y="4306742"/>
                  <a:pt x="189284" y="4334403"/>
                </a:cubicBezTo>
                <a:cubicBezTo>
                  <a:pt x="162559" y="4352920"/>
                  <a:pt x="125551" y="4338975"/>
                  <a:pt x="118394" y="4307200"/>
                </a:cubicBezTo>
                <a:cubicBezTo>
                  <a:pt x="65245" y="4071818"/>
                  <a:pt x="32732" y="3828587"/>
                  <a:pt x="22833" y="3579566"/>
                </a:cubicBezTo>
                <a:cubicBezTo>
                  <a:pt x="21767" y="3553124"/>
                  <a:pt x="43164" y="3531788"/>
                  <a:pt x="69662" y="3531941"/>
                </a:cubicBezTo>
                <a:cubicBezTo>
                  <a:pt x="70119" y="3531941"/>
                  <a:pt x="70576" y="3531941"/>
                  <a:pt x="71032" y="3531941"/>
                </a:cubicBezTo>
                <a:cubicBezTo>
                  <a:pt x="162102" y="3531788"/>
                  <a:pt x="235960" y="3457874"/>
                  <a:pt x="235809" y="3367044"/>
                </a:cubicBezTo>
                <a:cubicBezTo>
                  <a:pt x="237483" y="3275756"/>
                  <a:pt x="159588" y="3203290"/>
                  <a:pt x="73393" y="3201995"/>
                </a:cubicBezTo>
                <a:cubicBezTo>
                  <a:pt x="47047" y="3201615"/>
                  <a:pt x="26336" y="3179517"/>
                  <a:pt x="28087" y="3153227"/>
                </a:cubicBezTo>
                <a:cubicBezTo>
                  <a:pt x="109110" y="1898143"/>
                  <a:pt x="764938" y="799772"/>
                  <a:pt x="1734822" y="118936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GB"/>
              <a:t>Click icon to insert image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E88EA801-9739-BE60-1BAB-A04ADDAF258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359999" y="1639888"/>
            <a:ext cx="3704396" cy="4716462"/>
          </a:xfrm>
        </p:spPr>
        <p:txBody>
          <a:bodyPr/>
          <a:lstStyle/>
          <a:p>
            <a:pPr lvl="0"/>
            <a:r>
              <a:rPr lang="en-GB"/>
              <a:t>Click to edit content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E89B67E-5CBF-20F7-8C45-A5D19B9CDE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9999" y="360000"/>
            <a:ext cx="4307004" cy="1279888"/>
          </a:xfrm>
        </p:spPr>
        <p:txBody>
          <a:bodyPr wrap="square">
            <a:noAutofit/>
          </a:bodyPr>
          <a:lstStyle>
            <a:lvl1pPr>
              <a:lnSpc>
                <a:spcPct val="100000"/>
              </a:lnSpc>
              <a:spcAft>
                <a:spcPts val="1800"/>
              </a:spcAft>
              <a:defRPr sz="2400" b="0" i="0">
                <a:solidFill>
                  <a:schemeClr val="accent2"/>
                </a:solidFill>
                <a:latin typeface="Roboto Serif 20pt Medium" pitchFamily="2" charset="77"/>
                <a:cs typeface="Roboto Serif 20pt Medium" pitchFamily="2" charset="77"/>
              </a:defRPr>
            </a:lvl1pPr>
          </a:lstStyle>
          <a:p>
            <a:r>
              <a:rPr lang="en-GB"/>
              <a:t>Click to edit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1168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82D744C-88A3-2754-5C6B-2D509E66EA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92690" y="126651"/>
            <a:ext cx="0" cy="6627875"/>
          </a:xfrm>
          <a:prstGeom prst="line">
            <a:avLst/>
          </a:prstGeom>
          <a:ln w="63500" cap="rnd">
            <a:solidFill>
              <a:schemeClr val="accent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9C7575A3-E20C-7D28-E9BC-43B9A10C9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32824" y="360000"/>
            <a:ext cx="1299176" cy="540000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0888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70900" y="6356350"/>
            <a:ext cx="5050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600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6CE7D5-CF57-46EF-B807-FDD0502418D4}" type="datetimeFigureOut">
              <a:rPr lang="en-GB" smtClean="0"/>
              <a:t>28/08/2024</a:t>
            </a:fld>
            <a:endParaRPr lang="en-GB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627626" y="632554"/>
            <a:ext cx="10172814" cy="5723796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image</a:t>
            </a:r>
          </a:p>
        </p:txBody>
      </p:sp>
    </p:spTree>
    <p:extLst>
      <p:ext uri="{BB962C8B-B14F-4D97-AF65-F5344CB8AC3E}">
        <p14:creationId xmlns:p14="http://schemas.microsoft.com/office/powerpoint/2010/main" val="30797016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Ste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D98E273-5BC9-2979-F9A8-24A9A3AB0A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92690" y="126651"/>
            <a:ext cx="0" cy="6627875"/>
          </a:xfrm>
          <a:prstGeom prst="line">
            <a:avLst/>
          </a:prstGeom>
          <a:ln w="63500" cap="rnd">
            <a:solidFill>
              <a:schemeClr val="accent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0515B3B4-E5DA-8551-1802-7B8A8A989D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32824" y="360000"/>
            <a:ext cx="1299176" cy="540000"/>
          </a:xfrm>
          <a:prstGeom prst="rect">
            <a:avLst/>
          </a:prstGeom>
        </p:spPr>
      </p:pic>
      <p:sp>
        <p:nvSpPr>
          <p:cNvPr id="7" name="Slide Number Placeholder 8">
            <a:extLst>
              <a:ext uri="{FF2B5EF4-FFF2-40B4-BE49-F238E27FC236}">
                <a16:creationId xmlns:a16="http://schemas.microsoft.com/office/drawing/2014/main" id="{96B99D87-3A9E-1EBD-0C26-69B2FCB52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888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  <p:sp>
        <p:nvSpPr>
          <p:cNvPr id="6" name="Footer Placeholder 7">
            <a:extLst>
              <a:ext uri="{FF2B5EF4-FFF2-40B4-BE49-F238E27FC236}">
                <a16:creationId xmlns:a16="http://schemas.microsoft.com/office/drawing/2014/main" id="{4A8BD3A3-42E0-33BA-5561-101F450FB6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70900" y="6356350"/>
            <a:ext cx="5050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Date Placeholder 6">
            <a:extLst>
              <a:ext uri="{FF2B5EF4-FFF2-40B4-BE49-F238E27FC236}">
                <a16:creationId xmlns:a16="http://schemas.microsoft.com/office/drawing/2014/main" id="{F289DD16-1A6F-C1CC-BF36-2B5B380B70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600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6CE7D5-CF57-46EF-B807-FDD0502418D4}" type="datetimeFigureOut">
              <a:rPr lang="en-GB" smtClean="0"/>
              <a:t>28/08/2024</a:t>
            </a:fld>
            <a:endParaRPr lang="en-GB"/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DE267E2B-4557-F90E-C159-0CB6F81E3F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412003" y="1479175"/>
            <a:ext cx="3240000" cy="3240002"/>
          </a:xfrm>
          <a:custGeom>
            <a:avLst/>
            <a:gdLst>
              <a:gd name="connsiteX0" fmla="*/ 700330 w 3240000"/>
              <a:gd name="connsiteY0" fmla="*/ 0 h 3240002"/>
              <a:gd name="connsiteX1" fmla="*/ 3240000 w 3240000"/>
              <a:gd name="connsiteY1" fmla="*/ 0 h 3240002"/>
              <a:gd name="connsiteX2" fmla="*/ 3239998 w 3240000"/>
              <a:gd name="connsiteY2" fmla="*/ 2 h 3240002"/>
              <a:gd name="connsiteX3" fmla="*/ 3239998 w 3240000"/>
              <a:gd name="connsiteY3" fmla="*/ 2539737 h 3240002"/>
              <a:gd name="connsiteX4" fmla="*/ 2519998 w 3240000"/>
              <a:gd name="connsiteY4" fmla="*/ 3240002 h 3240002"/>
              <a:gd name="connsiteX5" fmla="*/ 2519998 w 3240000"/>
              <a:gd name="connsiteY5" fmla="*/ 720000 h 3240002"/>
              <a:gd name="connsiteX6" fmla="*/ 0 w 3240000"/>
              <a:gd name="connsiteY6" fmla="*/ 720000 h 3240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40000" h="3240002">
                <a:moveTo>
                  <a:pt x="700330" y="0"/>
                </a:moveTo>
                <a:lnTo>
                  <a:pt x="3240000" y="0"/>
                </a:lnTo>
                <a:lnTo>
                  <a:pt x="3239998" y="2"/>
                </a:lnTo>
                <a:lnTo>
                  <a:pt x="3239998" y="2539737"/>
                </a:lnTo>
                <a:lnTo>
                  <a:pt x="2519998" y="3240002"/>
                </a:lnTo>
                <a:lnTo>
                  <a:pt x="2519998" y="720000"/>
                </a:lnTo>
                <a:lnTo>
                  <a:pt x="0" y="72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rtlCol="0" anchor="ctr">
            <a:noAutofit/>
          </a:bodyPr>
          <a:lstStyle/>
          <a:p>
            <a:pPr algn="ctr"/>
            <a:endParaRPr lang="en-US" b="0" i="0">
              <a:latin typeface="Roboto" panose="02000000000000000000" pitchFamily="2" charset="0"/>
            </a:endParaRP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EA30B005-4103-E99D-C764-FBA162F225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476000" y="2224798"/>
            <a:ext cx="3240000" cy="3240002"/>
          </a:xfrm>
          <a:custGeom>
            <a:avLst/>
            <a:gdLst>
              <a:gd name="connsiteX0" fmla="*/ 700330 w 3240000"/>
              <a:gd name="connsiteY0" fmla="*/ 0 h 3240002"/>
              <a:gd name="connsiteX1" fmla="*/ 3240000 w 3240000"/>
              <a:gd name="connsiteY1" fmla="*/ 0 h 3240002"/>
              <a:gd name="connsiteX2" fmla="*/ 3239998 w 3240000"/>
              <a:gd name="connsiteY2" fmla="*/ 2 h 3240002"/>
              <a:gd name="connsiteX3" fmla="*/ 3239998 w 3240000"/>
              <a:gd name="connsiteY3" fmla="*/ 2539737 h 3240002"/>
              <a:gd name="connsiteX4" fmla="*/ 2519998 w 3240000"/>
              <a:gd name="connsiteY4" fmla="*/ 3240002 h 3240002"/>
              <a:gd name="connsiteX5" fmla="*/ 2519998 w 3240000"/>
              <a:gd name="connsiteY5" fmla="*/ 720000 h 3240002"/>
              <a:gd name="connsiteX6" fmla="*/ 0 w 3240000"/>
              <a:gd name="connsiteY6" fmla="*/ 720000 h 3240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40000" h="3240002">
                <a:moveTo>
                  <a:pt x="700330" y="0"/>
                </a:moveTo>
                <a:lnTo>
                  <a:pt x="3240000" y="0"/>
                </a:lnTo>
                <a:lnTo>
                  <a:pt x="3239998" y="2"/>
                </a:lnTo>
                <a:lnTo>
                  <a:pt x="3239998" y="2539737"/>
                </a:lnTo>
                <a:lnTo>
                  <a:pt x="2519998" y="3240002"/>
                </a:lnTo>
                <a:lnTo>
                  <a:pt x="2519998" y="720000"/>
                </a:lnTo>
                <a:lnTo>
                  <a:pt x="0" y="72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b="0" i="0">
              <a:latin typeface="Roboto" panose="02000000000000000000" pitchFamily="2" charset="0"/>
            </a:endParaRPr>
          </a:p>
        </p:txBody>
      </p:sp>
      <p:sp>
        <p:nvSpPr>
          <p:cNvPr id="2" name="Freeform 1">
            <a:extLst>
              <a:ext uri="{FF2B5EF4-FFF2-40B4-BE49-F238E27FC236}">
                <a16:creationId xmlns:a16="http://schemas.microsoft.com/office/drawing/2014/main" id="{ED198975-A2E4-4715-96AE-B52286C756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39999" y="2924364"/>
            <a:ext cx="3240000" cy="3240002"/>
          </a:xfrm>
          <a:custGeom>
            <a:avLst/>
            <a:gdLst>
              <a:gd name="connsiteX0" fmla="*/ 700330 w 3240000"/>
              <a:gd name="connsiteY0" fmla="*/ 0 h 3240002"/>
              <a:gd name="connsiteX1" fmla="*/ 3240000 w 3240000"/>
              <a:gd name="connsiteY1" fmla="*/ 0 h 3240002"/>
              <a:gd name="connsiteX2" fmla="*/ 3239998 w 3240000"/>
              <a:gd name="connsiteY2" fmla="*/ 2 h 3240002"/>
              <a:gd name="connsiteX3" fmla="*/ 3239998 w 3240000"/>
              <a:gd name="connsiteY3" fmla="*/ 2539737 h 3240002"/>
              <a:gd name="connsiteX4" fmla="*/ 2519998 w 3240000"/>
              <a:gd name="connsiteY4" fmla="*/ 3240002 h 3240002"/>
              <a:gd name="connsiteX5" fmla="*/ 2519998 w 3240000"/>
              <a:gd name="connsiteY5" fmla="*/ 720000 h 3240002"/>
              <a:gd name="connsiteX6" fmla="*/ 0 w 3240000"/>
              <a:gd name="connsiteY6" fmla="*/ 720000 h 3240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40000" h="3240002">
                <a:moveTo>
                  <a:pt x="700330" y="0"/>
                </a:moveTo>
                <a:lnTo>
                  <a:pt x="3240000" y="0"/>
                </a:lnTo>
                <a:lnTo>
                  <a:pt x="3239998" y="2"/>
                </a:lnTo>
                <a:lnTo>
                  <a:pt x="3239998" y="2539737"/>
                </a:lnTo>
                <a:lnTo>
                  <a:pt x="2519998" y="3240002"/>
                </a:lnTo>
                <a:lnTo>
                  <a:pt x="2519998" y="720000"/>
                </a:lnTo>
                <a:lnTo>
                  <a:pt x="0" y="72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b="0" i="0">
              <a:latin typeface="Roboto" panose="02000000000000000000" pitchFamily="2" charset="0"/>
            </a:endParaRPr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25556918-7837-9514-AA9A-2590627ED5C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12001" y="2224798"/>
            <a:ext cx="2520000" cy="2519466"/>
          </a:xfrm>
        </p:spPr>
        <p:txBody>
          <a:bodyPr lIns="0" tIns="108000" rIns="108000" bIns="108000">
            <a:normAutofit/>
          </a:bodyPr>
          <a:lstStyle>
            <a:lvl1pPr marL="0" indent="0">
              <a:buNone/>
              <a:defRPr sz="2800" b="0" i="0">
                <a:latin typeface="Roboto Medium" panose="02000000000000000000" pitchFamily="2" charset="0"/>
                <a:ea typeface="Roboto Medium" panose="02000000000000000000" pitchFamily="2" charset="0"/>
              </a:defRPr>
            </a:lvl1pPr>
          </a:lstStyle>
          <a:p>
            <a:pPr lvl="0"/>
            <a:r>
              <a:rPr lang="en-GB"/>
              <a:t>Click to edit text</a:t>
            </a:r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D0745BC0-DA1F-4D67-9689-EA87F7D485C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76000" y="2945334"/>
            <a:ext cx="2520000" cy="2519466"/>
          </a:xfrm>
        </p:spPr>
        <p:txBody>
          <a:bodyPr lIns="0" tIns="108000" rIns="108000" bIns="108000">
            <a:normAutofit/>
          </a:bodyPr>
          <a:lstStyle>
            <a:lvl1pPr marL="0" indent="0">
              <a:buNone/>
              <a:defRPr sz="2800" b="0" i="0">
                <a:latin typeface="Roboto Medium" panose="02000000000000000000" pitchFamily="2" charset="0"/>
                <a:ea typeface="Roboto Medium" panose="02000000000000000000" pitchFamily="2" charset="0"/>
              </a:defRPr>
            </a:lvl1pPr>
          </a:lstStyle>
          <a:p>
            <a:pPr lvl="0"/>
            <a:r>
              <a:rPr lang="en-GB"/>
              <a:t>Click to edit text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CD11DE5D-4EBD-B36E-9483-923220194A9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9751" y="3644900"/>
            <a:ext cx="2520000" cy="2519466"/>
          </a:xfrm>
        </p:spPr>
        <p:txBody>
          <a:bodyPr lIns="0" tIns="108000" rIns="108000" bIns="108000">
            <a:normAutofit/>
          </a:bodyPr>
          <a:lstStyle>
            <a:lvl1pPr marL="0" indent="0">
              <a:buNone/>
              <a:defRPr sz="2800" b="0" i="0">
                <a:latin typeface="Roboto Medium" panose="02000000000000000000" pitchFamily="2" charset="0"/>
                <a:ea typeface="Roboto Medium" panose="02000000000000000000" pitchFamily="2" charset="0"/>
              </a:defRPr>
            </a:lvl1pPr>
          </a:lstStyle>
          <a:p>
            <a:pPr lvl="0"/>
            <a:r>
              <a:rPr lang="en-GB"/>
              <a:t>Click to edit text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A88BBD2-D276-7F43-37BA-AF4A83B016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10041295" cy="535531"/>
          </a:xfrm>
        </p:spPr>
        <p:txBody>
          <a:bodyPr/>
          <a:lstStyle/>
          <a:p>
            <a:r>
              <a:rPr lang="en-GB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37847351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29E203-E84D-0A81-75E2-CA5E3D6185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92690" y="126651"/>
            <a:ext cx="0" cy="6627875"/>
          </a:xfrm>
          <a:prstGeom prst="line">
            <a:avLst/>
          </a:prstGeom>
          <a:ln w="63500" cap="rnd">
            <a:solidFill>
              <a:schemeClr val="accent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15B0C2F9-5B2A-645B-F37C-90E4A30B4C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32824" y="360000"/>
            <a:ext cx="1299176" cy="540000"/>
          </a:xfrm>
          <a:prstGeom prst="rect">
            <a:avLst/>
          </a:prstGeom>
        </p:spPr>
      </p:pic>
      <p:sp>
        <p:nvSpPr>
          <p:cNvPr id="7" name="Slide Number Placeholder 8">
            <a:extLst>
              <a:ext uri="{FF2B5EF4-FFF2-40B4-BE49-F238E27FC236}">
                <a16:creationId xmlns:a16="http://schemas.microsoft.com/office/drawing/2014/main" id="{96B99D87-3A9E-1EBD-0C26-69B2FCB52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888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  <p:sp>
        <p:nvSpPr>
          <p:cNvPr id="6" name="Footer Placeholder 7">
            <a:extLst>
              <a:ext uri="{FF2B5EF4-FFF2-40B4-BE49-F238E27FC236}">
                <a16:creationId xmlns:a16="http://schemas.microsoft.com/office/drawing/2014/main" id="{4A8BD3A3-42E0-33BA-5561-101F450FB6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70900" y="6356350"/>
            <a:ext cx="5050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Date Placeholder 6">
            <a:extLst>
              <a:ext uri="{FF2B5EF4-FFF2-40B4-BE49-F238E27FC236}">
                <a16:creationId xmlns:a16="http://schemas.microsoft.com/office/drawing/2014/main" id="{F289DD16-1A6F-C1CC-BF36-2B5B380B70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600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6CE7D5-CF57-46EF-B807-FDD0502418D4}" type="datetimeFigureOut">
              <a:rPr lang="en-GB" smtClean="0"/>
              <a:t>28/08/2024</a:t>
            </a:fld>
            <a:endParaRPr lang="en-GB"/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8D9F4BDF-3419-6DB3-947A-444342614D91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360000" y="1620000"/>
            <a:ext cx="11471638" cy="473635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E3B05807-97E7-BA63-A9E9-8345C6F43E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10172814" cy="535531"/>
          </a:xfrm>
        </p:spPr>
        <p:txBody>
          <a:bodyPr/>
          <a:lstStyle/>
          <a:p>
            <a:r>
              <a:rPr lang="en-GB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340912152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CAF203D-412A-10EA-7AE5-5BE5CC43B8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92690" y="126651"/>
            <a:ext cx="0" cy="6627875"/>
          </a:xfrm>
          <a:prstGeom prst="line">
            <a:avLst/>
          </a:prstGeom>
          <a:ln w="63500" cap="rnd">
            <a:solidFill>
              <a:schemeClr val="accent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CEE340A0-8417-39BC-FB65-6D714E2D5F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32824" y="360000"/>
            <a:ext cx="1299176" cy="540000"/>
          </a:xfrm>
          <a:prstGeom prst="rect">
            <a:avLst/>
          </a:prstGeom>
        </p:spPr>
      </p:pic>
      <p:sp>
        <p:nvSpPr>
          <p:cNvPr id="7" name="Slide Number Placeholder 8">
            <a:extLst>
              <a:ext uri="{FF2B5EF4-FFF2-40B4-BE49-F238E27FC236}">
                <a16:creationId xmlns:a16="http://schemas.microsoft.com/office/drawing/2014/main" id="{96B99D87-3A9E-1EBD-0C26-69B2FCB52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888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  <p:sp>
        <p:nvSpPr>
          <p:cNvPr id="6" name="Footer Placeholder 7">
            <a:extLst>
              <a:ext uri="{FF2B5EF4-FFF2-40B4-BE49-F238E27FC236}">
                <a16:creationId xmlns:a16="http://schemas.microsoft.com/office/drawing/2014/main" id="{4A8BD3A3-42E0-33BA-5561-101F450FB6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70900" y="6356350"/>
            <a:ext cx="5050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Date Placeholder 6">
            <a:extLst>
              <a:ext uri="{FF2B5EF4-FFF2-40B4-BE49-F238E27FC236}">
                <a16:creationId xmlns:a16="http://schemas.microsoft.com/office/drawing/2014/main" id="{F289DD16-1A6F-C1CC-BF36-2B5B380B70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600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6CE7D5-CF57-46EF-B807-FDD0502418D4}" type="datetimeFigureOut">
              <a:rPr lang="en-GB" smtClean="0"/>
              <a:t>28/08/2024</a:t>
            </a:fld>
            <a:endParaRPr lang="en-GB"/>
          </a:p>
        </p:txBody>
      </p:sp>
      <p:sp>
        <p:nvSpPr>
          <p:cNvPr id="8" name="Chart Placeholder 7">
            <a:extLst>
              <a:ext uri="{FF2B5EF4-FFF2-40B4-BE49-F238E27FC236}">
                <a16:creationId xmlns:a16="http://schemas.microsoft.com/office/drawing/2014/main" id="{8538E019-521F-FC28-C479-4DCE31A6CD13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360363" y="1619999"/>
            <a:ext cx="11471275" cy="4731881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926244AD-D131-4AD6-14E6-03D9FEED33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10172816" cy="535531"/>
          </a:xfrm>
        </p:spPr>
        <p:txBody>
          <a:bodyPr/>
          <a:lstStyle/>
          <a:p>
            <a:r>
              <a:rPr lang="en-GB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158722787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ED236C8-FCAA-6310-6DB2-AF54D20A03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92690" y="126651"/>
            <a:ext cx="0" cy="6627875"/>
          </a:xfrm>
          <a:prstGeom prst="line">
            <a:avLst/>
          </a:prstGeom>
          <a:ln w="63500" cap="rnd">
            <a:solidFill>
              <a:schemeClr val="accent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0ECA0F5F-F69F-3AAC-928F-40EB8A730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32824" y="360000"/>
            <a:ext cx="1299176" cy="540000"/>
          </a:xfrm>
          <a:prstGeom prst="rect">
            <a:avLst/>
          </a:prstGeom>
        </p:spPr>
      </p:pic>
      <p:sp>
        <p:nvSpPr>
          <p:cNvPr id="7" name="Slide Number Placeholder 8">
            <a:extLst>
              <a:ext uri="{FF2B5EF4-FFF2-40B4-BE49-F238E27FC236}">
                <a16:creationId xmlns:a16="http://schemas.microsoft.com/office/drawing/2014/main" id="{96B99D87-3A9E-1EBD-0C26-69B2FCB52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888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  <p:sp>
        <p:nvSpPr>
          <p:cNvPr id="6" name="Footer Placeholder 7">
            <a:extLst>
              <a:ext uri="{FF2B5EF4-FFF2-40B4-BE49-F238E27FC236}">
                <a16:creationId xmlns:a16="http://schemas.microsoft.com/office/drawing/2014/main" id="{4A8BD3A3-42E0-33BA-5561-101F450FB6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70900" y="6356350"/>
            <a:ext cx="5050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Date Placeholder 6">
            <a:extLst>
              <a:ext uri="{FF2B5EF4-FFF2-40B4-BE49-F238E27FC236}">
                <a16:creationId xmlns:a16="http://schemas.microsoft.com/office/drawing/2014/main" id="{F289DD16-1A6F-C1CC-BF36-2B5B380B70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600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46CE7D5-CF57-46EF-B807-FDD0502418D4}" type="datetimeFigureOut">
              <a:rPr lang="en-GB" smtClean="0"/>
              <a:t>28/08/2024</a:t>
            </a:fld>
            <a:endParaRPr lang="en-GB"/>
          </a:p>
        </p:txBody>
      </p:sp>
      <p:sp>
        <p:nvSpPr>
          <p:cNvPr id="4" name="SmartArt Placeholder 3">
            <a:extLst>
              <a:ext uri="{FF2B5EF4-FFF2-40B4-BE49-F238E27FC236}">
                <a16:creationId xmlns:a16="http://schemas.microsoft.com/office/drawing/2014/main" id="{5CD1B00B-10DF-EC93-F5C0-2EE6E680FBA3}"/>
              </a:ext>
            </a:extLst>
          </p:cNvPr>
          <p:cNvSpPr>
            <a:spLocks noGrp="1"/>
          </p:cNvSpPr>
          <p:nvPr>
            <p:ph type="dgm" sz="quarter" idx="13" hasCustomPrompt="1"/>
          </p:nvPr>
        </p:nvSpPr>
        <p:spPr>
          <a:xfrm>
            <a:off x="360000" y="1532964"/>
            <a:ext cx="11471638" cy="482338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/>
              <a:t>Click icon to insert SmartArt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64F30E2D-3A1A-E220-0AFF-5D81002A668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10172823" cy="535531"/>
          </a:xfrm>
        </p:spPr>
        <p:txBody>
          <a:bodyPr/>
          <a:lstStyle/>
          <a:p>
            <a:r>
              <a:rPr lang="en-GB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263940615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0DC2B18B-A5D1-DF11-4691-18E862145E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280443" y="0"/>
            <a:ext cx="3889557" cy="760200"/>
          </a:xfrm>
          <a:custGeom>
            <a:avLst/>
            <a:gdLst>
              <a:gd name="connsiteX0" fmla="*/ 0 w 3889557"/>
              <a:gd name="connsiteY0" fmla="*/ 0 h 760200"/>
              <a:gd name="connsiteX1" fmla="*/ 53463 w 3889557"/>
              <a:gd name="connsiteY1" fmla="*/ 0 h 760200"/>
              <a:gd name="connsiteX2" fmla="*/ 135730 w 3889557"/>
              <a:gd name="connsiteY2" fmla="*/ 74769 h 760200"/>
              <a:gd name="connsiteX3" fmla="*/ 1944778 w 3889557"/>
              <a:gd name="connsiteY3" fmla="*/ 724200 h 760200"/>
              <a:gd name="connsiteX4" fmla="*/ 3753826 w 3889557"/>
              <a:gd name="connsiteY4" fmla="*/ 74769 h 760200"/>
              <a:gd name="connsiteX5" fmla="*/ 3836093 w 3889557"/>
              <a:gd name="connsiteY5" fmla="*/ 0 h 760200"/>
              <a:gd name="connsiteX6" fmla="*/ 3889557 w 3889557"/>
              <a:gd name="connsiteY6" fmla="*/ 0 h 760200"/>
              <a:gd name="connsiteX7" fmla="*/ 3776725 w 3889557"/>
              <a:gd name="connsiteY7" fmla="*/ 102548 h 760200"/>
              <a:gd name="connsiteX8" fmla="*/ 1944778 w 3889557"/>
              <a:gd name="connsiteY8" fmla="*/ 760200 h 760200"/>
              <a:gd name="connsiteX9" fmla="*/ 112831 w 3889557"/>
              <a:gd name="connsiteY9" fmla="*/ 102548 h 760200"/>
              <a:gd name="connsiteX10" fmla="*/ 0 w 3889557"/>
              <a:gd name="connsiteY10" fmla="*/ 0 h 76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889557" h="760200">
                <a:moveTo>
                  <a:pt x="0" y="0"/>
                </a:moveTo>
                <a:lnTo>
                  <a:pt x="53463" y="0"/>
                </a:lnTo>
                <a:lnTo>
                  <a:pt x="135730" y="74769"/>
                </a:lnTo>
                <a:cubicBezTo>
                  <a:pt x="627341" y="480482"/>
                  <a:pt x="1257598" y="724200"/>
                  <a:pt x="1944778" y="724200"/>
                </a:cubicBezTo>
                <a:cubicBezTo>
                  <a:pt x="2631959" y="724200"/>
                  <a:pt x="3262215" y="480482"/>
                  <a:pt x="3753826" y="74769"/>
                </a:cubicBezTo>
                <a:lnTo>
                  <a:pt x="3836093" y="0"/>
                </a:lnTo>
                <a:lnTo>
                  <a:pt x="3889557" y="0"/>
                </a:lnTo>
                <a:lnTo>
                  <a:pt x="3776725" y="102548"/>
                </a:lnTo>
                <a:cubicBezTo>
                  <a:pt x="3278892" y="513397"/>
                  <a:pt x="2640657" y="760200"/>
                  <a:pt x="1944778" y="760200"/>
                </a:cubicBezTo>
                <a:cubicBezTo>
                  <a:pt x="1248899" y="760200"/>
                  <a:pt x="610665" y="513397"/>
                  <a:pt x="112831" y="102548"/>
                </a:cubicBezTo>
                <a:lnTo>
                  <a:pt x="0" y="0"/>
                </a:lnTo>
                <a:close/>
              </a:path>
            </a:pathLst>
          </a:custGeom>
          <a:solidFill>
            <a:srgbClr val="B0D99B">
              <a:alpha val="3013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b="0" i="0">
              <a:latin typeface="Roboto" panose="02000000000000000000" pitchFamily="2" charset="0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6BD4B773-516C-DB54-309D-9F89093B2D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H="1" flipV="1">
            <a:off x="7170000" y="781200"/>
            <a:ext cx="5022000" cy="6076800"/>
          </a:xfrm>
          <a:custGeom>
            <a:avLst/>
            <a:gdLst>
              <a:gd name="connsiteX0" fmla="*/ 4365756 w 5021505"/>
              <a:gd name="connsiteY0" fmla="*/ 0 h 6075316"/>
              <a:gd name="connsiteX1" fmla="*/ 4408512 w 5021505"/>
              <a:gd name="connsiteY1" fmla="*/ 0 h 6075316"/>
              <a:gd name="connsiteX2" fmla="*/ 4448203 w 5021505"/>
              <a:gd name="connsiteY2" fmla="*/ 61912 h 6075316"/>
              <a:gd name="connsiteX3" fmla="*/ 5021505 w 5021505"/>
              <a:gd name="connsiteY3" fmla="*/ 2115316 h 6075316"/>
              <a:gd name="connsiteX4" fmla="*/ 1061505 w 5021505"/>
              <a:gd name="connsiteY4" fmla="*/ 6075316 h 6075316"/>
              <a:gd name="connsiteX5" fmla="*/ 71839 w 5021505"/>
              <a:gd name="connsiteY5" fmla="*/ 5950645 h 6075316"/>
              <a:gd name="connsiteX6" fmla="*/ 0 w 5021505"/>
              <a:gd name="connsiteY6" fmla="*/ 5930245 h 6075316"/>
              <a:gd name="connsiteX7" fmla="*/ 0 w 5021505"/>
              <a:gd name="connsiteY7" fmla="*/ 5892823 h 6075316"/>
              <a:gd name="connsiteX8" fmla="*/ 80836 w 5021505"/>
              <a:gd name="connsiteY8" fmla="*/ 5915778 h 6075316"/>
              <a:gd name="connsiteX9" fmla="*/ 1061505 w 5021505"/>
              <a:gd name="connsiteY9" fmla="*/ 6039316 h 6075316"/>
              <a:gd name="connsiteX10" fmla="*/ 4985505 w 5021505"/>
              <a:gd name="connsiteY10" fmla="*/ 2115316 h 6075316"/>
              <a:gd name="connsiteX11" fmla="*/ 4417414 w 5021505"/>
              <a:gd name="connsiteY11" fmla="*/ 80580 h 6075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021505" h="6075316">
                <a:moveTo>
                  <a:pt x="4365756" y="0"/>
                </a:moveTo>
                <a:lnTo>
                  <a:pt x="4408512" y="0"/>
                </a:lnTo>
                <a:lnTo>
                  <a:pt x="4448203" y="61912"/>
                </a:lnTo>
                <a:cubicBezTo>
                  <a:pt x="4812006" y="660652"/>
                  <a:pt x="5021505" y="1363518"/>
                  <a:pt x="5021505" y="2115316"/>
                </a:cubicBezTo>
                <a:cubicBezTo>
                  <a:pt x="5021505" y="4302364"/>
                  <a:pt x="3248553" y="6075316"/>
                  <a:pt x="1061505" y="6075316"/>
                </a:cubicBezTo>
                <a:cubicBezTo>
                  <a:pt x="719779" y="6075316"/>
                  <a:pt x="388162" y="6032031"/>
                  <a:pt x="71839" y="5950645"/>
                </a:cubicBezTo>
                <a:lnTo>
                  <a:pt x="0" y="5930245"/>
                </a:lnTo>
                <a:lnTo>
                  <a:pt x="0" y="5892823"/>
                </a:lnTo>
                <a:lnTo>
                  <a:pt x="80836" y="5915778"/>
                </a:lnTo>
                <a:cubicBezTo>
                  <a:pt x="394284" y="5996425"/>
                  <a:pt x="722885" y="6039316"/>
                  <a:pt x="1061505" y="6039316"/>
                </a:cubicBezTo>
                <a:cubicBezTo>
                  <a:pt x="3228670" y="6039316"/>
                  <a:pt x="4985505" y="4282481"/>
                  <a:pt x="4985505" y="2115316"/>
                </a:cubicBezTo>
                <a:cubicBezTo>
                  <a:pt x="4985505" y="1370353"/>
                  <a:pt x="4777910" y="673876"/>
                  <a:pt x="4417414" y="80580"/>
                </a:cubicBezTo>
                <a:close/>
              </a:path>
            </a:pathLst>
          </a:custGeom>
          <a:solidFill>
            <a:srgbClr val="B0D99B">
              <a:alpha val="3013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b="0" i="0">
              <a:latin typeface="Roboto" panose="02000000000000000000" pitchFamily="2" charset="0"/>
            </a:endParaRP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A26C914A-28D0-D3A9-E5A1-71C40420BE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79441" y="4688066"/>
            <a:ext cx="3976959" cy="1237205"/>
          </a:xfrm>
        </p:spPr>
        <p:txBody>
          <a:bodyPr wrap="square">
            <a:noAutofit/>
          </a:bodyPr>
          <a:lstStyle>
            <a:lvl1pPr marL="0" indent="0">
              <a:lnSpc>
                <a:spcPct val="120000"/>
              </a:lnSpc>
              <a:buNone/>
              <a:defRPr sz="2400" b="0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en-GB"/>
              <a:t>www.researchdata.scot</a:t>
            </a:r>
            <a:br>
              <a:rPr lang="en-GB"/>
            </a:br>
            <a:r>
              <a:rPr lang="en-GB"/>
              <a:t>@RDS_Scotland</a:t>
            </a:r>
            <a:endParaRPr lang="en-US"/>
          </a:p>
        </p:txBody>
      </p:sp>
      <p:pic>
        <p:nvPicPr>
          <p:cNvPr id="7" name="Picture 6" descr="Research Data Scotland">
            <a:extLst>
              <a:ext uri="{FF2B5EF4-FFF2-40B4-BE49-F238E27FC236}">
                <a16:creationId xmlns:a16="http://schemas.microsoft.com/office/drawing/2014/main" id="{15FFCB5E-F47E-739F-8553-50C2448EFA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9999" y="2528955"/>
            <a:ext cx="4330800" cy="1800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2515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e Next steps / Summar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54EE5524-25D3-9133-8751-BAE28B06A0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280443" y="0"/>
            <a:ext cx="3889557" cy="760200"/>
          </a:xfrm>
          <a:custGeom>
            <a:avLst/>
            <a:gdLst>
              <a:gd name="connsiteX0" fmla="*/ 0 w 3889557"/>
              <a:gd name="connsiteY0" fmla="*/ 0 h 760200"/>
              <a:gd name="connsiteX1" fmla="*/ 53463 w 3889557"/>
              <a:gd name="connsiteY1" fmla="*/ 0 h 760200"/>
              <a:gd name="connsiteX2" fmla="*/ 135730 w 3889557"/>
              <a:gd name="connsiteY2" fmla="*/ 74769 h 760200"/>
              <a:gd name="connsiteX3" fmla="*/ 1944778 w 3889557"/>
              <a:gd name="connsiteY3" fmla="*/ 724200 h 760200"/>
              <a:gd name="connsiteX4" fmla="*/ 3753826 w 3889557"/>
              <a:gd name="connsiteY4" fmla="*/ 74769 h 760200"/>
              <a:gd name="connsiteX5" fmla="*/ 3836093 w 3889557"/>
              <a:gd name="connsiteY5" fmla="*/ 0 h 760200"/>
              <a:gd name="connsiteX6" fmla="*/ 3889557 w 3889557"/>
              <a:gd name="connsiteY6" fmla="*/ 0 h 760200"/>
              <a:gd name="connsiteX7" fmla="*/ 3776725 w 3889557"/>
              <a:gd name="connsiteY7" fmla="*/ 102548 h 760200"/>
              <a:gd name="connsiteX8" fmla="*/ 1944778 w 3889557"/>
              <a:gd name="connsiteY8" fmla="*/ 760200 h 760200"/>
              <a:gd name="connsiteX9" fmla="*/ 112831 w 3889557"/>
              <a:gd name="connsiteY9" fmla="*/ 102548 h 760200"/>
              <a:gd name="connsiteX10" fmla="*/ 0 w 3889557"/>
              <a:gd name="connsiteY10" fmla="*/ 0 h 76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889557" h="760200">
                <a:moveTo>
                  <a:pt x="0" y="0"/>
                </a:moveTo>
                <a:lnTo>
                  <a:pt x="53463" y="0"/>
                </a:lnTo>
                <a:lnTo>
                  <a:pt x="135730" y="74769"/>
                </a:lnTo>
                <a:cubicBezTo>
                  <a:pt x="627341" y="480482"/>
                  <a:pt x="1257598" y="724200"/>
                  <a:pt x="1944778" y="724200"/>
                </a:cubicBezTo>
                <a:cubicBezTo>
                  <a:pt x="2631959" y="724200"/>
                  <a:pt x="3262215" y="480482"/>
                  <a:pt x="3753826" y="74769"/>
                </a:cubicBezTo>
                <a:lnTo>
                  <a:pt x="3836093" y="0"/>
                </a:lnTo>
                <a:lnTo>
                  <a:pt x="3889557" y="0"/>
                </a:lnTo>
                <a:lnTo>
                  <a:pt x="3776725" y="102548"/>
                </a:lnTo>
                <a:cubicBezTo>
                  <a:pt x="3278892" y="513397"/>
                  <a:pt x="2640657" y="760200"/>
                  <a:pt x="1944778" y="760200"/>
                </a:cubicBezTo>
                <a:cubicBezTo>
                  <a:pt x="1248899" y="760200"/>
                  <a:pt x="610665" y="513397"/>
                  <a:pt x="112831" y="102548"/>
                </a:cubicBezTo>
                <a:lnTo>
                  <a:pt x="0" y="0"/>
                </a:lnTo>
                <a:close/>
              </a:path>
            </a:pathLst>
          </a:custGeom>
          <a:solidFill>
            <a:srgbClr val="B0D99B">
              <a:alpha val="3005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b="0" i="0">
              <a:latin typeface="Roboto" panose="02000000000000000000" pitchFamily="2" charset="0"/>
            </a:endParaRPr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82A482AD-E9BC-A47A-A586-12321E6F61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H="1" flipV="1">
            <a:off x="7170000" y="781200"/>
            <a:ext cx="5022000" cy="6076800"/>
          </a:xfrm>
          <a:custGeom>
            <a:avLst/>
            <a:gdLst>
              <a:gd name="connsiteX0" fmla="*/ 4365756 w 5021505"/>
              <a:gd name="connsiteY0" fmla="*/ 0 h 6075316"/>
              <a:gd name="connsiteX1" fmla="*/ 4408512 w 5021505"/>
              <a:gd name="connsiteY1" fmla="*/ 0 h 6075316"/>
              <a:gd name="connsiteX2" fmla="*/ 4448203 w 5021505"/>
              <a:gd name="connsiteY2" fmla="*/ 61912 h 6075316"/>
              <a:gd name="connsiteX3" fmla="*/ 5021505 w 5021505"/>
              <a:gd name="connsiteY3" fmla="*/ 2115316 h 6075316"/>
              <a:gd name="connsiteX4" fmla="*/ 1061505 w 5021505"/>
              <a:gd name="connsiteY4" fmla="*/ 6075316 h 6075316"/>
              <a:gd name="connsiteX5" fmla="*/ 71839 w 5021505"/>
              <a:gd name="connsiteY5" fmla="*/ 5950645 h 6075316"/>
              <a:gd name="connsiteX6" fmla="*/ 0 w 5021505"/>
              <a:gd name="connsiteY6" fmla="*/ 5930245 h 6075316"/>
              <a:gd name="connsiteX7" fmla="*/ 0 w 5021505"/>
              <a:gd name="connsiteY7" fmla="*/ 5892823 h 6075316"/>
              <a:gd name="connsiteX8" fmla="*/ 80836 w 5021505"/>
              <a:gd name="connsiteY8" fmla="*/ 5915778 h 6075316"/>
              <a:gd name="connsiteX9" fmla="*/ 1061505 w 5021505"/>
              <a:gd name="connsiteY9" fmla="*/ 6039316 h 6075316"/>
              <a:gd name="connsiteX10" fmla="*/ 4985505 w 5021505"/>
              <a:gd name="connsiteY10" fmla="*/ 2115316 h 6075316"/>
              <a:gd name="connsiteX11" fmla="*/ 4417414 w 5021505"/>
              <a:gd name="connsiteY11" fmla="*/ 80580 h 6075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021505" h="6075316">
                <a:moveTo>
                  <a:pt x="4365756" y="0"/>
                </a:moveTo>
                <a:lnTo>
                  <a:pt x="4408512" y="0"/>
                </a:lnTo>
                <a:lnTo>
                  <a:pt x="4448203" y="61912"/>
                </a:lnTo>
                <a:cubicBezTo>
                  <a:pt x="4812006" y="660652"/>
                  <a:pt x="5021505" y="1363518"/>
                  <a:pt x="5021505" y="2115316"/>
                </a:cubicBezTo>
                <a:cubicBezTo>
                  <a:pt x="5021505" y="4302364"/>
                  <a:pt x="3248553" y="6075316"/>
                  <a:pt x="1061505" y="6075316"/>
                </a:cubicBezTo>
                <a:cubicBezTo>
                  <a:pt x="719779" y="6075316"/>
                  <a:pt x="388162" y="6032031"/>
                  <a:pt x="71839" y="5950645"/>
                </a:cubicBezTo>
                <a:lnTo>
                  <a:pt x="0" y="5930245"/>
                </a:lnTo>
                <a:lnTo>
                  <a:pt x="0" y="5892823"/>
                </a:lnTo>
                <a:lnTo>
                  <a:pt x="80836" y="5915778"/>
                </a:lnTo>
                <a:cubicBezTo>
                  <a:pt x="394284" y="5996425"/>
                  <a:pt x="722885" y="6039316"/>
                  <a:pt x="1061505" y="6039316"/>
                </a:cubicBezTo>
                <a:cubicBezTo>
                  <a:pt x="3228670" y="6039316"/>
                  <a:pt x="4985505" y="4282481"/>
                  <a:pt x="4985505" y="2115316"/>
                </a:cubicBezTo>
                <a:cubicBezTo>
                  <a:pt x="4985505" y="1370353"/>
                  <a:pt x="4777910" y="673876"/>
                  <a:pt x="4417414" y="80580"/>
                </a:cubicBezTo>
                <a:close/>
              </a:path>
            </a:pathLst>
          </a:custGeom>
          <a:solidFill>
            <a:srgbClr val="B0D99B">
              <a:alpha val="3005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b="0" i="0">
              <a:latin typeface="Roboto" panose="02000000000000000000" pitchFamily="2" charset="0"/>
            </a:endParaRP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CD17311B-C744-5308-F153-A4AA8A9C7E6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48800" y="5620795"/>
            <a:ext cx="2081626" cy="1237205"/>
          </a:xfrm>
        </p:spPr>
        <p:txBody>
          <a:bodyPr wrap="square">
            <a:noAutofit/>
          </a:bodyPr>
          <a:lstStyle>
            <a:lvl1pPr marL="0" indent="0">
              <a:lnSpc>
                <a:spcPct val="120000"/>
              </a:lnSpc>
              <a:buNone/>
              <a:defRPr sz="1800" b="0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en-GB" err="1"/>
              <a:t>researchdata.scot</a:t>
            </a:r>
            <a:br>
              <a:rPr lang="en-GB"/>
            </a:br>
            <a:r>
              <a:rPr lang="en-GB"/>
              <a:t>@</a:t>
            </a:r>
            <a:r>
              <a:rPr lang="en-GB" err="1"/>
              <a:t>RDS_Scotland</a:t>
            </a:r>
            <a:endParaRPr lang="en-US"/>
          </a:p>
        </p:txBody>
      </p:sp>
      <p:pic>
        <p:nvPicPr>
          <p:cNvPr id="10" name="Picture 9" descr="Research Data Scotland">
            <a:extLst>
              <a:ext uri="{FF2B5EF4-FFF2-40B4-BE49-F238E27FC236}">
                <a16:creationId xmlns:a16="http://schemas.microsoft.com/office/drawing/2014/main" id="{A696F5D7-6FDA-7481-340A-32577E88BA2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82442" y="4664421"/>
            <a:ext cx="2228716" cy="926361"/>
          </a:xfrm>
          <a:prstGeom prst="rect">
            <a:avLst/>
          </a:prstGeo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534D612-F417-DCD4-6443-91174FAA16C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20725" y="2160000"/>
            <a:ext cx="5391250" cy="4012200"/>
          </a:xfrm>
        </p:spPr>
        <p:txBody>
          <a:bodyPr/>
          <a:lstStyle>
            <a:lvl1pPr>
              <a:buClr>
                <a:schemeClr val="accent2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accent2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accent2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accent2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content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6B04162-1664-54AD-3366-434450A1487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1080000"/>
            <a:ext cx="5376000" cy="584775"/>
          </a:xfrm>
        </p:spPr>
        <p:txBody>
          <a:bodyPr wrap="square">
            <a:spAutoFit/>
          </a:bodyPr>
          <a:lstStyle>
            <a:lvl1pPr>
              <a:lnSpc>
                <a:spcPct val="100000"/>
              </a:lnSpc>
              <a:spcAft>
                <a:spcPts val="1800"/>
              </a:spcAft>
              <a:defRPr sz="3200" b="0" i="0">
                <a:solidFill>
                  <a:schemeClr val="accent2"/>
                </a:solidFill>
                <a:latin typeface="Roboto Serif 20pt Medium" pitchFamily="2" charset="77"/>
                <a:cs typeface="Roboto Serif 20pt Medium" pitchFamily="2" charset="77"/>
              </a:defRPr>
            </a:lvl1pPr>
          </a:lstStyle>
          <a:p>
            <a:r>
              <a:rPr lang="en-GB"/>
              <a:t>Next steps or Summary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9790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guide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2C17C4A9-66DF-70B8-B44F-ACBEB284FC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10172823" cy="53553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Content guide (3 of 4)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9511F59-3EA2-93AA-775B-A912495D86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32823" y="360000"/>
            <a:ext cx="1299177" cy="540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069CB10-2E89-9768-EC6A-C44957FDC71D}"/>
              </a:ext>
            </a:extLst>
          </p:cNvPr>
          <p:cNvSpPr/>
          <p:nvPr userDrawn="1"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>
                <a:solidFill>
                  <a:schemeClr val="tx1"/>
                </a:solidFill>
              </a:rPr>
              <a:t>DELETE AFTER 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A346986-D7D3-0051-CB01-C24209E4788E}"/>
              </a:ext>
            </a:extLst>
          </p:cNvPr>
          <p:cNvSpPr txBox="1"/>
          <p:nvPr userDrawn="1"/>
        </p:nvSpPr>
        <p:spPr>
          <a:xfrm>
            <a:off x="539999" y="2766121"/>
            <a:ext cx="3075656" cy="3367410"/>
          </a:xfrm>
          <a:prstGeom prst="rect">
            <a:avLst/>
          </a:prstGeom>
          <a:noFill/>
        </p:spPr>
        <p:txBody>
          <a:bodyPr wrap="square" numCol="1" spcCol="360000" rtlCol="0">
            <a:noAutofit/>
          </a:bodyPr>
          <a:lstStyle/>
          <a:p>
            <a:pPr marL="0" lvl="0" indent="0">
              <a:lnSpc>
                <a:spcPct val="110000"/>
              </a:lnSpc>
              <a:spcBef>
                <a:spcPts val="3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GB" sz="1600" b="1"/>
              <a:t>Alt Text</a:t>
            </a:r>
          </a:p>
          <a:p>
            <a:pPr marL="216000" lvl="0" indent="-216000">
              <a:lnSpc>
                <a:spcPct val="110000"/>
              </a:lnSpc>
              <a:spcBef>
                <a:spcPts val="3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GB" sz="1600"/>
              <a:t>Right-click the image and select "View Alt Text."</a:t>
            </a:r>
          </a:p>
          <a:p>
            <a:pPr marL="216000" lvl="0" indent="-216000">
              <a:lnSpc>
                <a:spcPct val="110000"/>
              </a:lnSpc>
              <a:spcBef>
                <a:spcPts val="3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GB" sz="1600"/>
              <a:t>Add descriptive alt text that conveys the intention of its use for those using screen readers. See the next slide for alt text examples.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696035D-33F1-A205-9D4C-F9E702A27FBE}"/>
              </a:ext>
            </a:extLst>
          </p:cNvPr>
          <p:cNvSpPr txBox="1"/>
          <p:nvPr userDrawn="1"/>
        </p:nvSpPr>
        <p:spPr>
          <a:xfrm>
            <a:off x="540000" y="1260000"/>
            <a:ext cx="648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ts val="1200"/>
              </a:spcBef>
              <a:spcAft>
                <a:spcPts val="600"/>
              </a:spcAft>
            </a:pPr>
            <a:r>
              <a:rPr lang="en-GB" sz="2400" b="1"/>
              <a:t>Accessibility</a:t>
            </a:r>
            <a:endParaRPr lang="en-GB" sz="160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CFA55F7-049C-AB63-B651-93805A454871}"/>
              </a:ext>
            </a:extLst>
          </p:cNvPr>
          <p:cNvSpPr txBox="1"/>
          <p:nvPr userDrawn="1"/>
        </p:nvSpPr>
        <p:spPr>
          <a:xfrm>
            <a:off x="539998" y="1725925"/>
            <a:ext cx="6480000" cy="888448"/>
          </a:xfrm>
          <a:prstGeom prst="rect">
            <a:avLst/>
          </a:prstGeom>
          <a:noFill/>
        </p:spPr>
        <p:txBody>
          <a:bodyPr wrap="square" numCol="1" spcCol="360000" rtlCol="0">
            <a:spAutoFit/>
          </a:bodyPr>
          <a:lstStyle/>
          <a:p>
            <a:pPr marL="0" lvl="0" indent="0">
              <a:lnSpc>
                <a:spcPct val="110000"/>
              </a:lnSpc>
              <a:spcBef>
                <a:spcPts val="3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GB" sz="1600"/>
              <a:t>Use the “Review &gt; Check Accessibility" feature to ensure that your presentation is accessible and make any necessary corrections before using or sharing it.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3A40C51-3BC1-413C-6CC9-3D3F7880672B}"/>
              </a:ext>
            </a:extLst>
          </p:cNvPr>
          <p:cNvSpPr txBox="1"/>
          <p:nvPr userDrawn="1"/>
        </p:nvSpPr>
        <p:spPr>
          <a:xfrm>
            <a:off x="3969544" y="2766121"/>
            <a:ext cx="3075656" cy="3367410"/>
          </a:xfrm>
          <a:prstGeom prst="rect">
            <a:avLst/>
          </a:prstGeom>
          <a:noFill/>
        </p:spPr>
        <p:txBody>
          <a:bodyPr wrap="square" numCol="1" spcCol="360000" rtlCol="0">
            <a:noAutofit/>
          </a:bodyPr>
          <a:lstStyle/>
          <a:p>
            <a:pPr marL="0" lvl="0" indent="0">
              <a:lnSpc>
                <a:spcPct val="110000"/>
              </a:lnSpc>
              <a:spcBef>
                <a:spcPts val="3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GB" sz="1600" b="1"/>
              <a:t>Reading Order</a:t>
            </a:r>
          </a:p>
          <a:p>
            <a:pPr marL="216000" lvl="0" indent="-216000">
              <a:lnSpc>
                <a:spcPct val="110000"/>
              </a:lnSpc>
              <a:spcBef>
                <a:spcPts val="3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GB" sz="1600"/>
              <a:t>View a slide's reading order using "Arrange &gt; Reorder Objects." Ensure that the layers (right to left) match the order in which the information should be read. Drag them into a new order if they do not.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50DD8A9-42A0-BA6C-7E09-10350D045A36}"/>
              </a:ext>
            </a:extLst>
          </p:cNvPr>
          <p:cNvSpPr txBox="1"/>
          <p:nvPr userDrawn="1"/>
        </p:nvSpPr>
        <p:spPr>
          <a:xfrm>
            <a:off x="7399090" y="2766121"/>
            <a:ext cx="4252911" cy="3015184"/>
          </a:xfrm>
          <a:prstGeom prst="rect">
            <a:avLst/>
          </a:prstGeom>
          <a:noFill/>
        </p:spPr>
        <p:txBody>
          <a:bodyPr wrap="square" numCol="1" spcCol="360000" rtlCol="0">
            <a:spAutoFit/>
          </a:bodyPr>
          <a:lstStyle/>
          <a:p>
            <a:pPr marL="0" lvl="0" indent="0">
              <a:lnSpc>
                <a:spcPct val="110000"/>
              </a:lnSpc>
              <a:spcBef>
                <a:spcPts val="3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GB" sz="1600" b="1"/>
              <a:t>Colour Contrast</a:t>
            </a:r>
          </a:p>
          <a:p>
            <a:pPr marL="216000" lvl="0" indent="-216000">
              <a:lnSpc>
                <a:spcPct val="110000"/>
              </a:lnSpc>
              <a:spcBef>
                <a:spcPts val="3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GB" sz="1600"/>
              <a:t>By default, the slide templates have adequate colour contrast to meet the legally required AA standard. If using other colour combinations, refer to the brand guidelines or the WCAG contrast checker.</a:t>
            </a:r>
          </a:p>
          <a:p>
            <a:pPr marL="216000" lvl="0" indent="-216000">
              <a:lnSpc>
                <a:spcPct val="110000"/>
              </a:lnSpc>
              <a:spcBef>
                <a:spcPts val="300"/>
              </a:spcBef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GB" sz="1600"/>
              <a:t>Do not rely on colour alone to indicate or differentiate important information. Use other visual cues, such as bold text or shapes, in addition to colour.</a:t>
            </a:r>
          </a:p>
        </p:txBody>
      </p:sp>
    </p:spTree>
    <p:extLst>
      <p:ext uri="{BB962C8B-B14F-4D97-AF65-F5344CB8AC3E}">
        <p14:creationId xmlns:p14="http://schemas.microsoft.com/office/powerpoint/2010/main" val="14905578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guide 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2C17C4A9-66DF-70B8-B44F-ACBEB284FC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10172823" cy="53553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Content guide (4 of 4)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9511F59-3EA2-93AA-775B-A912495D86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32823" y="360000"/>
            <a:ext cx="1299177" cy="540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069CB10-2E89-9768-EC6A-C44957FDC71D}"/>
              </a:ext>
            </a:extLst>
          </p:cNvPr>
          <p:cNvSpPr/>
          <p:nvPr userDrawn="1"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>
                <a:solidFill>
                  <a:schemeClr val="tx1"/>
                </a:solidFill>
              </a:rPr>
              <a:t>DELETE AFTER USE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696035D-33F1-A205-9D4C-F9E702A27FBE}"/>
              </a:ext>
            </a:extLst>
          </p:cNvPr>
          <p:cNvSpPr txBox="1"/>
          <p:nvPr userDrawn="1"/>
        </p:nvSpPr>
        <p:spPr>
          <a:xfrm>
            <a:off x="540000" y="1260000"/>
            <a:ext cx="648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ts val="1200"/>
              </a:spcBef>
              <a:spcAft>
                <a:spcPts val="600"/>
              </a:spcAft>
            </a:pPr>
            <a:r>
              <a:rPr lang="en-GB" sz="2400" b="1"/>
              <a:t>Alt text examples</a:t>
            </a:r>
            <a:endParaRPr lang="en-GB" sz="160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4CEBDCE-7976-CAF8-8564-CBD2746ED640}"/>
              </a:ext>
            </a:extLst>
          </p:cNvPr>
          <p:cNvSpPr txBox="1"/>
          <p:nvPr userDrawn="1"/>
        </p:nvSpPr>
        <p:spPr>
          <a:xfrm>
            <a:off x="3347207" y="1960698"/>
            <a:ext cx="7185615" cy="1351652"/>
          </a:xfrm>
          <a:prstGeom prst="rect">
            <a:avLst/>
          </a:prstGeom>
          <a:noFill/>
        </p:spPr>
        <p:txBody>
          <a:bodyPr wrap="square" numCol="1" spcCol="360000" rtlCol="0">
            <a:spAutoFit/>
          </a:bodyPr>
          <a:lstStyle/>
          <a:p>
            <a:pPr marL="0" lvl="0" indent="0">
              <a:lnSpc>
                <a:spcPct val="110000"/>
              </a:lnSpc>
              <a:spcBef>
                <a:spcPts val="300"/>
              </a:spcBef>
              <a:spcAft>
                <a:spcPts val="1200"/>
              </a:spcAft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GB" sz="1600"/>
              <a:t>A co-design workshop</a:t>
            </a:r>
          </a:p>
          <a:p>
            <a:pPr marL="0" lvl="0" indent="0">
              <a:lnSpc>
                <a:spcPct val="110000"/>
              </a:lnSpc>
              <a:spcBef>
                <a:spcPts val="300"/>
              </a:spcBef>
              <a:spcAft>
                <a:spcPts val="1200"/>
              </a:spcAft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GB" sz="1600"/>
              <a:t>A group of 5 people with their backs to us, looking at a white wall that is covered in different coloured post-it notes. They are taking part in an RDS co-design workshop.</a:t>
            </a:r>
          </a:p>
        </p:txBody>
      </p:sp>
      <p:pic>
        <p:nvPicPr>
          <p:cNvPr id="15" name="Picture 14" descr="A group of 5 people with their backs to us, looking at a white wall that is covered in different coloured post-it notes. They are taking part in an RDS co-design workshop.">
            <a:extLst>
              <a:ext uri="{FF2B5EF4-FFF2-40B4-BE49-F238E27FC236}">
                <a16:creationId xmlns:a16="http://schemas.microsoft.com/office/drawing/2014/main" id="{CA25E4A8-3487-E6A6-064F-0459E4BAC0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9"/>
          <a:stretch/>
        </p:blipFill>
        <p:spPr bwMode="auto">
          <a:xfrm>
            <a:off x="540000" y="1965134"/>
            <a:ext cx="2161255" cy="14043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raphic 15" descr="Badge Tick1 with solid fill">
            <a:extLst>
              <a:ext uri="{FF2B5EF4-FFF2-40B4-BE49-F238E27FC236}">
                <a16:creationId xmlns:a16="http://schemas.microsoft.com/office/drawing/2014/main" id="{3252BEAA-A3A3-37D3-22E1-B3AAB1AC883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981558" y="2380572"/>
            <a:ext cx="457200" cy="457200"/>
          </a:xfrm>
          <a:prstGeom prst="rect">
            <a:avLst/>
          </a:prstGeom>
        </p:spPr>
      </p:pic>
      <p:pic>
        <p:nvPicPr>
          <p:cNvPr id="17" name="Graphic 16" descr="Badge Cross with solid fill">
            <a:extLst>
              <a:ext uri="{FF2B5EF4-FFF2-40B4-BE49-F238E27FC236}">
                <a16:creationId xmlns:a16="http://schemas.microsoft.com/office/drawing/2014/main" id="{2A910813-AA5A-90BC-6226-B2D9DD18ECF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981558" y="1905994"/>
            <a:ext cx="457200" cy="457200"/>
          </a:xfrm>
          <a:prstGeom prst="rect">
            <a:avLst/>
          </a:prstGeom>
        </p:spPr>
      </p:pic>
      <p:pic>
        <p:nvPicPr>
          <p:cNvPr id="20" name="Picture 19" descr="A line graph showing the number of people applying for three series of data for the years 2018 to 2021. Series 1 rose sharply in the first year to 458 then dropped to 395 before a small rise in 2021 to 411. Series 2 started at 361, rose to a high of 603 in 2019 before dropping to 232 in 2021. Series 3 has shown a steady increase to a high of 763 in 2021.">
            <a:extLst>
              <a:ext uri="{FF2B5EF4-FFF2-40B4-BE49-F238E27FC236}">
                <a16:creationId xmlns:a16="http://schemas.microsoft.com/office/drawing/2014/main" id="{074459E9-643D-6D44-5667-42CA50E49DBD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807598"/>
            <a:ext cx="2161255" cy="1197126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D25BAFA4-84BA-8074-B33B-04132D7AA981}"/>
              </a:ext>
            </a:extLst>
          </p:cNvPr>
          <p:cNvSpPr txBox="1"/>
          <p:nvPr userDrawn="1"/>
        </p:nvSpPr>
        <p:spPr>
          <a:xfrm>
            <a:off x="3347207" y="3807598"/>
            <a:ext cx="7185615" cy="1893339"/>
          </a:xfrm>
          <a:prstGeom prst="rect">
            <a:avLst/>
          </a:prstGeom>
          <a:noFill/>
        </p:spPr>
        <p:txBody>
          <a:bodyPr wrap="square" numCol="1" spcCol="360000" rtlCol="0">
            <a:spAutoFit/>
          </a:bodyPr>
          <a:lstStyle/>
          <a:p>
            <a:pPr marL="0" lvl="0" indent="0">
              <a:lnSpc>
                <a:spcPct val="110000"/>
              </a:lnSpc>
              <a:spcBef>
                <a:spcPts val="300"/>
              </a:spcBef>
              <a:spcAft>
                <a:spcPts val="1200"/>
              </a:spcAft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GB" sz="1600"/>
              <a:t>A graph called No. per year</a:t>
            </a:r>
          </a:p>
          <a:p>
            <a:pPr marL="0" lvl="0" indent="0">
              <a:lnSpc>
                <a:spcPct val="110000"/>
              </a:lnSpc>
              <a:spcBef>
                <a:spcPts val="300"/>
              </a:spcBef>
              <a:spcAft>
                <a:spcPts val="1200"/>
              </a:spcAft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GB" sz="1600"/>
              <a:t>A line graph showing the number of people applying for three series of data for the years 2018 to 2021. Series 1 rose sharply in the first year to 458 then dropped to 395 before a small rise in 2021 to 411. Series 2 started at 361, rose to a high of 603 in 2019 before dropping to 232 in 2021. Series 3 has shown a steady increase to a high of 763 in 2021.</a:t>
            </a:r>
          </a:p>
        </p:txBody>
      </p:sp>
      <p:pic>
        <p:nvPicPr>
          <p:cNvPr id="22" name="Graphic 21" descr="Badge Tick1 with solid fill">
            <a:extLst>
              <a:ext uri="{FF2B5EF4-FFF2-40B4-BE49-F238E27FC236}">
                <a16:creationId xmlns:a16="http://schemas.microsoft.com/office/drawing/2014/main" id="{2B0CB4CE-C9C1-8911-5782-2671C557762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981558" y="4204582"/>
            <a:ext cx="457200" cy="457200"/>
          </a:xfrm>
          <a:prstGeom prst="rect">
            <a:avLst/>
          </a:prstGeom>
        </p:spPr>
      </p:pic>
      <p:pic>
        <p:nvPicPr>
          <p:cNvPr id="23" name="Graphic 22" descr="Badge Cross with solid fill">
            <a:extLst>
              <a:ext uri="{FF2B5EF4-FFF2-40B4-BE49-F238E27FC236}">
                <a16:creationId xmlns:a16="http://schemas.microsoft.com/office/drawing/2014/main" id="{A047E59C-1F7B-79A4-1AA2-848833D340A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981558" y="3730004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4388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guide 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2C17C4A9-66DF-70B8-B44F-ACBEB284FC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10172823" cy="53553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Content guide (4 of 4)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9511F59-3EA2-93AA-775B-A912495D86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32823" y="360000"/>
            <a:ext cx="1299177" cy="540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069CB10-2E89-9768-EC6A-C44957FDC71D}"/>
              </a:ext>
            </a:extLst>
          </p:cNvPr>
          <p:cNvSpPr/>
          <p:nvPr userDrawn="1"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>
                <a:solidFill>
                  <a:schemeClr val="tx1"/>
                </a:solidFill>
              </a:rPr>
              <a:t>DELETE AFTER USE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696035D-33F1-A205-9D4C-F9E702A27FBE}"/>
              </a:ext>
            </a:extLst>
          </p:cNvPr>
          <p:cNvSpPr txBox="1"/>
          <p:nvPr userDrawn="1"/>
        </p:nvSpPr>
        <p:spPr>
          <a:xfrm>
            <a:off x="540000" y="1260000"/>
            <a:ext cx="648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ts val="1200"/>
              </a:spcBef>
              <a:spcAft>
                <a:spcPts val="600"/>
              </a:spcAft>
            </a:pPr>
            <a:r>
              <a:rPr lang="en-GB" sz="2400" b="1"/>
              <a:t>Alt text examples</a:t>
            </a:r>
            <a:endParaRPr lang="en-GB" sz="160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4CEBDCE-7976-CAF8-8564-CBD2746ED640}"/>
              </a:ext>
            </a:extLst>
          </p:cNvPr>
          <p:cNvSpPr txBox="1"/>
          <p:nvPr userDrawn="1"/>
        </p:nvSpPr>
        <p:spPr>
          <a:xfrm>
            <a:off x="3347207" y="1960698"/>
            <a:ext cx="7185615" cy="1351652"/>
          </a:xfrm>
          <a:prstGeom prst="rect">
            <a:avLst/>
          </a:prstGeom>
          <a:noFill/>
        </p:spPr>
        <p:txBody>
          <a:bodyPr wrap="square" numCol="1" spcCol="360000" rtlCol="0">
            <a:spAutoFit/>
          </a:bodyPr>
          <a:lstStyle/>
          <a:p>
            <a:pPr marL="0" lvl="0" indent="0">
              <a:lnSpc>
                <a:spcPct val="110000"/>
              </a:lnSpc>
              <a:spcBef>
                <a:spcPts val="300"/>
              </a:spcBef>
              <a:spcAft>
                <a:spcPts val="1200"/>
              </a:spcAft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GB" sz="1600"/>
              <a:t>A co-design workshop</a:t>
            </a:r>
          </a:p>
          <a:p>
            <a:pPr marL="0" lvl="0" indent="0">
              <a:lnSpc>
                <a:spcPct val="110000"/>
              </a:lnSpc>
              <a:spcBef>
                <a:spcPts val="300"/>
              </a:spcBef>
              <a:spcAft>
                <a:spcPts val="1200"/>
              </a:spcAft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GB" sz="1600"/>
              <a:t>A group of 5 people with their backs to us, looking at a white wall that is covered in different coloured post-it notes. They are taking part in an RDS co-design workshop.</a:t>
            </a:r>
          </a:p>
        </p:txBody>
      </p:sp>
      <p:pic>
        <p:nvPicPr>
          <p:cNvPr id="15" name="Picture 14" descr="A group of 5 people with their backs to us, looking at a white wall that is covered in different coloured post-it notes. They are taking part in an RDS co-design workshop.">
            <a:extLst>
              <a:ext uri="{FF2B5EF4-FFF2-40B4-BE49-F238E27FC236}">
                <a16:creationId xmlns:a16="http://schemas.microsoft.com/office/drawing/2014/main" id="{CA25E4A8-3487-E6A6-064F-0459E4BAC0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9"/>
          <a:stretch/>
        </p:blipFill>
        <p:spPr bwMode="auto">
          <a:xfrm>
            <a:off x="540000" y="1965134"/>
            <a:ext cx="2161255" cy="14043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raphic 15" descr="Badge Tick1 with solid fill">
            <a:extLst>
              <a:ext uri="{FF2B5EF4-FFF2-40B4-BE49-F238E27FC236}">
                <a16:creationId xmlns:a16="http://schemas.microsoft.com/office/drawing/2014/main" id="{3252BEAA-A3A3-37D3-22E1-B3AAB1AC883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981558" y="2380572"/>
            <a:ext cx="457200" cy="457200"/>
          </a:xfrm>
          <a:prstGeom prst="rect">
            <a:avLst/>
          </a:prstGeom>
        </p:spPr>
      </p:pic>
      <p:pic>
        <p:nvPicPr>
          <p:cNvPr id="17" name="Graphic 16" descr="Badge Cross with solid fill">
            <a:extLst>
              <a:ext uri="{FF2B5EF4-FFF2-40B4-BE49-F238E27FC236}">
                <a16:creationId xmlns:a16="http://schemas.microsoft.com/office/drawing/2014/main" id="{2A910813-AA5A-90BC-6226-B2D9DD18ECF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981558" y="1905994"/>
            <a:ext cx="457200" cy="457200"/>
          </a:xfrm>
          <a:prstGeom prst="rect">
            <a:avLst/>
          </a:prstGeom>
        </p:spPr>
      </p:pic>
      <p:pic>
        <p:nvPicPr>
          <p:cNvPr id="20" name="Picture 19" descr="A line graph showing the number of people applying for three series of data for the years 2018 to 2021. Series 1 rose sharply in the first year to 458 then dropped to 395 before a small rise in 2021 to 411. Series 2 started at 361, rose to a high of 603 in 2019 before dropping to 232 in 2021. Series 3 has shown a steady increase to a high of 763 in 2021.">
            <a:extLst>
              <a:ext uri="{FF2B5EF4-FFF2-40B4-BE49-F238E27FC236}">
                <a16:creationId xmlns:a16="http://schemas.microsoft.com/office/drawing/2014/main" id="{074459E9-643D-6D44-5667-42CA50E49DBD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807598"/>
            <a:ext cx="2161255" cy="1197126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D25BAFA4-84BA-8074-B33B-04132D7AA981}"/>
              </a:ext>
            </a:extLst>
          </p:cNvPr>
          <p:cNvSpPr txBox="1"/>
          <p:nvPr userDrawn="1"/>
        </p:nvSpPr>
        <p:spPr>
          <a:xfrm>
            <a:off x="3347207" y="3807598"/>
            <a:ext cx="7185615" cy="1893339"/>
          </a:xfrm>
          <a:prstGeom prst="rect">
            <a:avLst/>
          </a:prstGeom>
          <a:noFill/>
        </p:spPr>
        <p:txBody>
          <a:bodyPr wrap="square" numCol="1" spcCol="360000" rtlCol="0">
            <a:spAutoFit/>
          </a:bodyPr>
          <a:lstStyle/>
          <a:p>
            <a:pPr marL="0" lvl="0" indent="0">
              <a:lnSpc>
                <a:spcPct val="110000"/>
              </a:lnSpc>
              <a:spcBef>
                <a:spcPts val="300"/>
              </a:spcBef>
              <a:spcAft>
                <a:spcPts val="1200"/>
              </a:spcAft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GB" sz="1600"/>
              <a:t>A graph called No. per year</a:t>
            </a:r>
          </a:p>
          <a:p>
            <a:pPr marL="0" lvl="0" indent="0">
              <a:lnSpc>
                <a:spcPct val="110000"/>
              </a:lnSpc>
              <a:spcBef>
                <a:spcPts val="300"/>
              </a:spcBef>
              <a:spcAft>
                <a:spcPts val="1200"/>
              </a:spcAft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GB" sz="1600"/>
              <a:t>A line graph showing the number of people applying for three series of data for the years 2018 to 2021. Series 1 rose sharply in the first year to 458 then dropped to 395 before a small rise in 2021 to 411. Series 2 started at 361, rose to a high of 603 in 2019 before dropping to 232 in 2021. Series 3 has shown a steady increase to a high of 763 in 2021.</a:t>
            </a:r>
          </a:p>
        </p:txBody>
      </p:sp>
      <p:pic>
        <p:nvPicPr>
          <p:cNvPr id="22" name="Graphic 21" descr="Badge Tick1 with solid fill">
            <a:extLst>
              <a:ext uri="{FF2B5EF4-FFF2-40B4-BE49-F238E27FC236}">
                <a16:creationId xmlns:a16="http://schemas.microsoft.com/office/drawing/2014/main" id="{2B0CB4CE-C9C1-8911-5782-2671C557762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981558" y="4204582"/>
            <a:ext cx="457200" cy="457200"/>
          </a:xfrm>
          <a:prstGeom prst="rect">
            <a:avLst/>
          </a:prstGeom>
        </p:spPr>
      </p:pic>
      <p:pic>
        <p:nvPicPr>
          <p:cNvPr id="23" name="Graphic 22" descr="Badge Cross with solid fill">
            <a:extLst>
              <a:ext uri="{FF2B5EF4-FFF2-40B4-BE49-F238E27FC236}">
                <a16:creationId xmlns:a16="http://schemas.microsoft.com/office/drawing/2014/main" id="{A047E59C-1F7B-79A4-1AA2-848833D340A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981558" y="3730004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4388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guide 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2C17C4A9-66DF-70B8-B44F-ACBEB284FC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10172823" cy="53553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Content guide (4 of 4)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9511F59-3EA2-93AA-775B-A912495D86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32823" y="360000"/>
            <a:ext cx="1299177" cy="540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069CB10-2E89-9768-EC6A-C44957FDC71D}"/>
              </a:ext>
            </a:extLst>
          </p:cNvPr>
          <p:cNvSpPr/>
          <p:nvPr userDrawn="1"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>
                <a:solidFill>
                  <a:schemeClr val="tx1"/>
                </a:solidFill>
              </a:rPr>
              <a:t>DELETE AFTER USE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696035D-33F1-A205-9D4C-F9E702A27FBE}"/>
              </a:ext>
            </a:extLst>
          </p:cNvPr>
          <p:cNvSpPr txBox="1"/>
          <p:nvPr userDrawn="1"/>
        </p:nvSpPr>
        <p:spPr>
          <a:xfrm>
            <a:off x="540000" y="1260000"/>
            <a:ext cx="648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ts val="1200"/>
              </a:spcBef>
              <a:spcAft>
                <a:spcPts val="600"/>
              </a:spcAft>
            </a:pPr>
            <a:r>
              <a:rPr lang="en-GB" sz="2400" b="1"/>
              <a:t>Alt text examples</a:t>
            </a:r>
            <a:endParaRPr lang="en-GB" sz="160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4CEBDCE-7976-CAF8-8564-CBD2746ED640}"/>
              </a:ext>
            </a:extLst>
          </p:cNvPr>
          <p:cNvSpPr txBox="1"/>
          <p:nvPr userDrawn="1"/>
        </p:nvSpPr>
        <p:spPr>
          <a:xfrm>
            <a:off x="3347207" y="1960698"/>
            <a:ext cx="7185615" cy="1351652"/>
          </a:xfrm>
          <a:prstGeom prst="rect">
            <a:avLst/>
          </a:prstGeom>
          <a:noFill/>
        </p:spPr>
        <p:txBody>
          <a:bodyPr wrap="square" numCol="1" spcCol="360000" rtlCol="0">
            <a:spAutoFit/>
          </a:bodyPr>
          <a:lstStyle/>
          <a:p>
            <a:pPr marL="0" lvl="0" indent="0">
              <a:lnSpc>
                <a:spcPct val="110000"/>
              </a:lnSpc>
              <a:spcBef>
                <a:spcPts val="300"/>
              </a:spcBef>
              <a:spcAft>
                <a:spcPts val="1200"/>
              </a:spcAft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GB" sz="1600"/>
              <a:t>A co-design workshop</a:t>
            </a:r>
          </a:p>
          <a:p>
            <a:pPr marL="0" lvl="0" indent="0">
              <a:lnSpc>
                <a:spcPct val="110000"/>
              </a:lnSpc>
              <a:spcBef>
                <a:spcPts val="300"/>
              </a:spcBef>
              <a:spcAft>
                <a:spcPts val="1200"/>
              </a:spcAft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GB" sz="1600"/>
              <a:t>A group of 5 people with their backs to us, looking at a white wall that is covered in different coloured post-it notes. They are taking part in an RDS co-design workshop.</a:t>
            </a:r>
          </a:p>
        </p:txBody>
      </p:sp>
      <p:pic>
        <p:nvPicPr>
          <p:cNvPr id="15" name="Picture 14" descr="A group of 5 people with their backs to us, looking at a white wall that is covered in different coloured post-it notes. They are taking part in an RDS co-design workshop.">
            <a:extLst>
              <a:ext uri="{FF2B5EF4-FFF2-40B4-BE49-F238E27FC236}">
                <a16:creationId xmlns:a16="http://schemas.microsoft.com/office/drawing/2014/main" id="{CA25E4A8-3487-E6A6-064F-0459E4BAC0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9"/>
          <a:stretch/>
        </p:blipFill>
        <p:spPr bwMode="auto">
          <a:xfrm>
            <a:off x="540000" y="1965134"/>
            <a:ext cx="2161255" cy="14043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raphic 15" descr="Badge Tick1 with solid fill">
            <a:extLst>
              <a:ext uri="{FF2B5EF4-FFF2-40B4-BE49-F238E27FC236}">
                <a16:creationId xmlns:a16="http://schemas.microsoft.com/office/drawing/2014/main" id="{3252BEAA-A3A3-37D3-22E1-B3AAB1AC883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981558" y="2380572"/>
            <a:ext cx="457200" cy="457200"/>
          </a:xfrm>
          <a:prstGeom prst="rect">
            <a:avLst/>
          </a:prstGeom>
        </p:spPr>
      </p:pic>
      <p:pic>
        <p:nvPicPr>
          <p:cNvPr id="17" name="Graphic 16" descr="Badge Cross with solid fill">
            <a:extLst>
              <a:ext uri="{FF2B5EF4-FFF2-40B4-BE49-F238E27FC236}">
                <a16:creationId xmlns:a16="http://schemas.microsoft.com/office/drawing/2014/main" id="{2A910813-AA5A-90BC-6226-B2D9DD18ECF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981558" y="1905994"/>
            <a:ext cx="457200" cy="457200"/>
          </a:xfrm>
          <a:prstGeom prst="rect">
            <a:avLst/>
          </a:prstGeom>
        </p:spPr>
      </p:pic>
      <p:pic>
        <p:nvPicPr>
          <p:cNvPr id="20" name="Picture 19" descr="A line graph showing the number of people applying for three series of data for the years 2018 to 2021. Series 1 rose sharply in the first year to 458 then dropped to 395 before a small rise in 2021 to 411. Series 2 started at 361, rose to a high of 603 in 2019 before dropping to 232 in 2021. Series 3 has shown a steady increase to a high of 763 in 2021.">
            <a:extLst>
              <a:ext uri="{FF2B5EF4-FFF2-40B4-BE49-F238E27FC236}">
                <a16:creationId xmlns:a16="http://schemas.microsoft.com/office/drawing/2014/main" id="{074459E9-643D-6D44-5667-42CA50E49DBD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807598"/>
            <a:ext cx="2161255" cy="1197126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D25BAFA4-84BA-8074-B33B-04132D7AA981}"/>
              </a:ext>
            </a:extLst>
          </p:cNvPr>
          <p:cNvSpPr txBox="1"/>
          <p:nvPr userDrawn="1"/>
        </p:nvSpPr>
        <p:spPr>
          <a:xfrm>
            <a:off x="3347207" y="3807598"/>
            <a:ext cx="7185615" cy="1893339"/>
          </a:xfrm>
          <a:prstGeom prst="rect">
            <a:avLst/>
          </a:prstGeom>
          <a:noFill/>
        </p:spPr>
        <p:txBody>
          <a:bodyPr wrap="square" numCol="1" spcCol="360000" rtlCol="0">
            <a:spAutoFit/>
          </a:bodyPr>
          <a:lstStyle/>
          <a:p>
            <a:pPr marL="0" lvl="0" indent="0">
              <a:lnSpc>
                <a:spcPct val="110000"/>
              </a:lnSpc>
              <a:spcBef>
                <a:spcPts val="300"/>
              </a:spcBef>
              <a:spcAft>
                <a:spcPts val="1200"/>
              </a:spcAft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GB" sz="1600"/>
              <a:t>A graph called No. per year</a:t>
            </a:r>
          </a:p>
          <a:p>
            <a:pPr marL="0" lvl="0" indent="0">
              <a:lnSpc>
                <a:spcPct val="110000"/>
              </a:lnSpc>
              <a:spcBef>
                <a:spcPts val="300"/>
              </a:spcBef>
              <a:spcAft>
                <a:spcPts val="1200"/>
              </a:spcAft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GB" sz="1600"/>
              <a:t>A line graph showing the number of people applying for three series of data for the years 2018 to 2021. Series 1 rose sharply in the first year to 458 then dropped to 395 before a small rise in 2021 to 411. Series 2 started at 361, rose to a high of 603 in 2019 before dropping to 232 in 2021. Series 3 has shown a steady increase to a high of 763 in 2021.</a:t>
            </a:r>
          </a:p>
        </p:txBody>
      </p:sp>
      <p:pic>
        <p:nvPicPr>
          <p:cNvPr id="22" name="Graphic 21" descr="Badge Tick1 with solid fill">
            <a:extLst>
              <a:ext uri="{FF2B5EF4-FFF2-40B4-BE49-F238E27FC236}">
                <a16:creationId xmlns:a16="http://schemas.microsoft.com/office/drawing/2014/main" id="{2B0CB4CE-C9C1-8911-5782-2671C557762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981558" y="4204582"/>
            <a:ext cx="457200" cy="457200"/>
          </a:xfrm>
          <a:prstGeom prst="rect">
            <a:avLst/>
          </a:prstGeom>
        </p:spPr>
      </p:pic>
      <p:pic>
        <p:nvPicPr>
          <p:cNvPr id="23" name="Graphic 22" descr="Badge Cross with solid fill">
            <a:extLst>
              <a:ext uri="{FF2B5EF4-FFF2-40B4-BE49-F238E27FC236}">
                <a16:creationId xmlns:a16="http://schemas.microsoft.com/office/drawing/2014/main" id="{A047E59C-1F7B-79A4-1AA2-848833D340A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981558" y="3730004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4388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guide 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2C17C4A9-66DF-70B8-B44F-ACBEB284FC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10172823" cy="53553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Content guide (4 of 4)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9511F59-3EA2-93AA-775B-A912495D86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32823" y="360000"/>
            <a:ext cx="1299177" cy="540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069CB10-2E89-9768-EC6A-C44957FDC71D}"/>
              </a:ext>
            </a:extLst>
          </p:cNvPr>
          <p:cNvSpPr/>
          <p:nvPr userDrawn="1"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>
                <a:solidFill>
                  <a:schemeClr val="tx1"/>
                </a:solidFill>
              </a:rPr>
              <a:t>DELETE AFTER USE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696035D-33F1-A205-9D4C-F9E702A27FBE}"/>
              </a:ext>
            </a:extLst>
          </p:cNvPr>
          <p:cNvSpPr txBox="1"/>
          <p:nvPr userDrawn="1"/>
        </p:nvSpPr>
        <p:spPr>
          <a:xfrm>
            <a:off x="540000" y="1260000"/>
            <a:ext cx="648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ts val="1200"/>
              </a:spcBef>
              <a:spcAft>
                <a:spcPts val="600"/>
              </a:spcAft>
            </a:pPr>
            <a:r>
              <a:rPr lang="en-GB" sz="2400" b="1"/>
              <a:t>Alt text examples</a:t>
            </a:r>
            <a:endParaRPr lang="en-GB" sz="160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4CEBDCE-7976-CAF8-8564-CBD2746ED640}"/>
              </a:ext>
            </a:extLst>
          </p:cNvPr>
          <p:cNvSpPr txBox="1"/>
          <p:nvPr userDrawn="1"/>
        </p:nvSpPr>
        <p:spPr>
          <a:xfrm>
            <a:off x="3347207" y="1960698"/>
            <a:ext cx="7185615" cy="1351652"/>
          </a:xfrm>
          <a:prstGeom prst="rect">
            <a:avLst/>
          </a:prstGeom>
          <a:noFill/>
        </p:spPr>
        <p:txBody>
          <a:bodyPr wrap="square" numCol="1" spcCol="360000" rtlCol="0">
            <a:spAutoFit/>
          </a:bodyPr>
          <a:lstStyle/>
          <a:p>
            <a:pPr marL="0" lvl="0" indent="0">
              <a:lnSpc>
                <a:spcPct val="110000"/>
              </a:lnSpc>
              <a:spcBef>
                <a:spcPts val="300"/>
              </a:spcBef>
              <a:spcAft>
                <a:spcPts val="1200"/>
              </a:spcAft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GB" sz="1600"/>
              <a:t>A co-design workshop</a:t>
            </a:r>
          </a:p>
          <a:p>
            <a:pPr marL="0" lvl="0" indent="0">
              <a:lnSpc>
                <a:spcPct val="110000"/>
              </a:lnSpc>
              <a:spcBef>
                <a:spcPts val="300"/>
              </a:spcBef>
              <a:spcAft>
                <a:spcPts val="1200"/>
              </a:spcAft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GB" sz="1600"/>
              <a:t>A group of 5 people with their backs to us, looking at a white wall that is covered in different coloured post-it notes. They are taking part in an RDS co-design workshop.</a:t>
            </a:r>
          </a:p>
        </p:txBody>
      </p:sp>
      <p:pic>
        <p:nvPicPr>
          <p:cNvPr id="15" name="Picture 14" descr="A group of 5 people with their backs to us, looking at a white wall that is covered in different coloured post-it notes. They are taking part in an RDS co-design workshop.">
            <a:extLst>
              <a:ext uri="{FF2B5EF4-FFF2-40B4-BE49-F238E27FC236}">
                <a16:creationId xmlns:a16="http://schemas.microsoft.com/office/drawing/2014/main" id="{CA25E4A8-3487-E6A6-064F-0459E4BAC0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9"/>
          <a:stretch/>
        </p:blipFill>
        <p:spPr bwMode="auto">
          <a:xfrm>
            <a:off x="540000" y="1965134"/>
            <a:ext cx="2161255" cy="14043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raphic 15" descr="Badge Tick1 with solid fill">
            <a:extLst>
              <a:ext uri="{FF2B5EF4-FFF2-40B4-BE49-F238E27FC236}">
                <a16:creationId xmlns:a16="http://schemas.microsoft.com/office/drawing/2014/main" id="{3252BEAA-A3A3-37D3-22E1-B3AAB1AC883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981558" y="2380572"/>
            <a:ext cx="457200" cy="457200"/>
          </a:xfrm>
          <a:prstGeom prst="rect">
            <a:avLst/>
          </a:prstGeom>
        </p:spPr>
      </p:pic>
      <p:pic>
        <p:nvPicPr>
          <p:cNvPr id="17" name="Graphic 16" descr="Badge Cross with solid fill">
            <a:extLst>
              <a:ext uri="{FF2B5EF4-FFF2-40B4-BE49-F238E27FC236}">
                <a16:creationId xmlns:a16="http://schemas.microsoft.com/office/drawing/2014/main" id="{2A910813-AA5A-90BC-6226-B2D9DD18ECF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981558" y="1905994"/>
            <a:ext cx="457200" cy="457200"/>
          </a:xfrm>
          <a:prstGeom prst="rect">
            <a:avLst/>
          </a:prstGeom>
        </p:spPr>
      </p:pic>
      <p:pic>
        <p:nvPicPr>
          <p:cNvPr id="20" name="Picture 19" descr="A line graph showing the number of people applying for three series of data for the years 2018 to 2021. Series 1 rose sharply in the first year to 458 then dropped to 395 before a small rise in 2021 to 411. Series 2 started at 361, rose to a high of 603 in 2019 before dropping to 232 in 2021. Series 3 has shown a steady increase to a high of 763 in 2021.">
            <a:extLst>
              <a:ext uri="{FF2B5EF4-FFF2-40B4-BE49-F238E27FC236}">
                <a16:creationId xmlns:a16="http://schemas.microsoft.com/office/drawing/2014/main" id="{074459E9-643D-6D44-5667-42CA50E49DBD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807598"/>
            <a:ext cx="2161255" cy="1197126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D25BAFA4-84BA-8074-B33B-04132D7AA981}"/>
              </a:ext>
            </a:extLst>
          </p:cNvPr>
          <p:cNvSpPr txBox="1"/>
          <p:nvPr userDrawn="1"/>
        </p:nvSpPr>
        <p:spPr>
          <a:xfrm>
            <a:off x="3347207" y="3807598"/>
            <a:ext cx="7185615" cy="1893339"/>
          </a:xfrm>
          <a:prstGeom prst="rect">
            <a:avLst/>
          </a:prstGeom>
          <a:noFill/>
        </p:spPr>
        <p:txBody>
          <a:bodyPr wrap="square" numCol="1" spcCol="360000" rtlCol="0">
            <a:spAutoFit/>
          </a:bodyPr>
          <a:lstStyle/>
          <a:p>
            <a:pPr marL="0" lvl="0" indent="0">
              <a:lnSpc>
                <a:spcPct val="110000"/>
              </a:lnSpc>
              <a:spcBef>
                <a:spcPts val="300"/>
              </a:spcBef>
              <a:spcAft>
                <a:spcPts val="1200"/>
              </a:spcAft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GB" sz="1600"/>
              <a:t>A graph called No. per year</a:t>
            </a:r>
          </a:p>
          <a:p>
            <a:pPr marL="0" lvl="0" indent="0">
              <a:lnSpc>
                <a:spcPct val="110000"/>
              </a:lnSpc>
              <a:spcBef>
                <a:spcPts val="300"/>
              </a:spcBef>
              <a:spcAft>
                <a:spcPts val="1200"/>
              </a:spcAft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GB" sz="1600"/>
              <a:t>A line graph showing the number of people applying for three series of data for the years 2018 to 2021. Series 1 rose sharply in the first year to 458 then dropped to 395 before a small rise in 2021 to 411. Series 2 started at 361, rose to a high of 603 in 2019 before dropping to 232 in 2021. Series 3 has shown a steady increase to a high of 763 in 2021.</a:t>
            </a:r>
          </a:p>
        </p:txBody>
      </p:sp>
      <p:pic>
        <p:nvPicPr>
          <p:cNvPr id="22" name="Graphic 21" descr="Badge Tick1 with solid fill">
            <a:extLst>
              <a:ext uri="{FF2B5EF4-FFF2-40B4-BE49-F238E27FC236}">
                <a16:creationId xmlns:a16="http://schemas.microsoft.com/office/drawing/2014/main" id="{2B0CB4CE-C9C1-8911-5782-2671C557762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981558" y="4204582"/>
            <a:ext cx="457200" cy="457200"/>
          </a:xfrm>
          <a:prstGeom prst="rect">
            <a:avLst/>
          </a:prstGeom>
        </p:spPr>
      </p:pic>
      <p:pic>
        <p:nvPicPr>
          <p:cNvPr id="23" name="Graphic 22" descr="Badge Cross with solid fill">
            <a:extLst>
              <a:ext uri="{FF2B5EF4-FFF2-40B4-BE49-F238E27FC236}">
                <a16:creationId xmlns:a16="http://schemas.microsoft.com/office/drawing/2014/main" id="{A047E59C-1F7B-79A4-1AA2-848833D340A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981558" y="3730004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4388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guide 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2C17C4A9-66DF-70B8-B44F-ACBEB284FC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000" y="360000"/>
            <a:ext cx="10172823" cy="53553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Content guide (4 of 4)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9511F59-3EA2-93AA-775B-A912495D86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32823" y="360000"/>
            <a:ext cx="1299177" cy="540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069CB10-2E89-9768-EC6A-C44957FDC71D}"/>
              </a:ext>
            </a:extLst>
          </p:cNvPr>
          <p:cNvSpPr/>
          <p:nvPr userDrawn="1"/>
        </p:nvSpPr>
        <p:spPr>
          <a:xfrm>
            <a:off x="0" y="6138000"/>
            <a:ext cx="12192000" cy="72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>
                <a:solidFill>
                  <a:schemeClr val="tx1"/>
                </a:solidFill>
              </a:rPr>
              <a:t>DELETE AFTER USE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696035D-33F1-A205-9D4C-F9E702A27FBE}"/>
              </a:ext>
            </a:extLst>
          </p:cNvPr>
          <p:cNvSpPr txBox="1"/>
          <p:nvPr userDrawn="1"/>
        </p:nvSpPr>
        <p:spPr>
          <a:xfrm>
            <a:off x="540000" y="1260000"/>
            <a:ext cx="648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ts val="1200"/>
              </a:spcBef>
              <a:spcAft>
                <a:spcPts val="600"/>
              </a:spcAft>
            </a:pPr>
            <a:r>
              <a:rPr lang="en-GB" sz="2400" b="1"/>
              <a:t>Alt text examples</a:t>
            </a:r>
            <a:endParaRPr lang="en-GB" sz="160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4CEBDCE-7976-CAF8-8564-CBD2746ED640}"/>
              </a:ext>
            </a:extLst>
          </p:cNvPr>
          <p:cNvSpPr txBox="1"/>
          <p:nvPr userDrawn="1"/>
        </p:nvSpPr>
        <p:spPr>
          <a:xfrm>
            <a:off x="3347207" y="1960698"/>
            <a:ext cx="7185615" cy="1351652"/>
          </a:xfrm>
          <a:prstGeom prst="rect">
            <a:avLst/>
          </a:prstGeom>
          <a:noFill/>
        </p:spPr>
        <p:txBody>
          <a:bodyPr wrap="square" numCol="1" spcCol="360000" rtlCol="0">
            <a:spAutoFit/>
          </a:bodyPr>
          <a:lstStyle/>
          <a:p>
            <a:pPr marL="0" lvl="0" indent="0">
              <a:lnSpc>
                <a:spcPct val="110000"/>
              </a:lnSpc>
              <a:spcBef>
                <a:spcPts val="300"/>
              </a:spcBef>
              <a:spcAft>
                <a:spcPts val="1200"/>
              </a:spcAft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GB" sz="1600"/>
              <a:t>A co-design workshop</a:t>
            </a:r>
          </a:p>
          <a:p>
            <a:pPr marL="0" lvl="0" indent="0">
              <a:lnSpc>
                <a:spcPct val="110000"/>
              </a:lnSpc>
              <a:spcBef>
                <a:spcPts val="300"/>
              </a:spcBef>
              <a:spcAft>
                <a:spcPts val="1200"/>
              </a:spcAft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GB" sz="1600"/>
              <a:t>A group of 5 people with their backs to us, looking at a white wall that is covered in different coloured post-it notes. They are taking part in an RDS co-design workshop.</a:t>
            </a:r>
          </a:p>
        </p:txBody>
      </p:sp>
      <p:pic>
        <p:nvPicPr>
          <p:cNvPr id="15" name="Picture 14" descr="A group of 5 people with their backs to us, looking at a white wall that is covered in different coloured post-it notes. They are taking part in an RDS co-design workshop.">
            <a:extLst>
              <a:ext uri="{FF2B5EF4-FFF2-40B4-BE49-F238E27FC236}">
                <a16:creationId xmlns:a16="http://schemas.microsoft.com/office/drawing/2014/main" id="{CA25E4A8-3487-E6A6-064F-0459E4BAC0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9"/>
          <a:stretch/>
        </p:blipFill>
        <p:spPr bwMode="auto">
          <a:xfrm>
            <a:off x="540000" y="1965134"/>
            <a:ext cx="2161255" cy="14043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raphic 15" descr="Badge Tick1 with solid fill">
            <a:extLst>
              <a:ext uri="{FF2B5EF4-FFF2-40B4-BE49-F238E27FC236}">
                <a16:creationId xmlns:a16="http://schemas.microsoft.com/office/drawing/2014/main" id="{3252BEAA-A3A3-37D3-22E1-B3AAB1AC883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981558" y="2380572"/>
            <a:ext cx="457200" cy="457200"/>
          </a:xfrm>
          <a:prstGeom prst="rect">
            <a:avLst/>
          </a:prstGeom>
        </p:spPr>
      </p:pic>
      <p:pic>
        <p:nvPicPr>
          <p:cNvPr id="17" name="Graphic 16" descr="Badge Cross with solid fill">
            <a:extLst>
              <a:ext uri="{FF2B5EF4-FFF2-40B4-BE49-F238E27FC236}">
                <a16:creationId xmlns:a16="http://schemas.microsoft.com/office/drawing/2014/main" id="{2A910813-AA5A-90BC-6226-B2D9DD18ECF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981558" y="1905994"/>
            <a:ext cx="457200" cy="457200"/>
          </a:xfrm>
          <a:prstGeom prst="rect">
            <a:avLst/>
          </a:prstGeom>
        </p:spPr>
      </p:pic>
      <p:pic>
        <p:nvPicPr>
          <p:cNvPr id="20" name="Picture 19" descr="A line graph showing the number of people applying for three series of data for the years 2018 to 2021. Series 1 rose sharply in the first year to 458 then dropped to 395 before a small rise in 2021 to 411. Series 2 started at 361, rose to a high of 603 in 2019 before dropping to 232 in 2021. Series 3 has shown a steady increase to a high of 763 in 2021.">
            <a:extLst>
              <a:ext uri="{FF2B5EF4-FFF2-40B4-BE49-F238E27FC236}">
                <a16:creationId xmlns:a16="http://schemas.microsoft.com/office/drawing/2014/main" id="{074459E9-643D-6D44-5667-42CA50E49DBD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807598"/>
            <a:ext cx="2161255" cy="1197126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D25BAFA4-84BA-8074-B33B-04132D7AA981}"/>
              </a:ext>
            </a:extLst>
          </p:cNvPr>
          <p:cNvSpPr txBox="1"/>
          <p:nvPr userDrawn="1"/>
        </p:nvSpPr>
        <p:spPr>
          <a:xfrm>
            <a:off x="3347207" y="3807598"/>
            <a:ext cx="7185615" cy="1893339"/>
          </a:xfrm>
          <a:prstGeom prst="rect">
            <a:avLst/>
          </a:prstGeom>
          <a:noFill/>
        </p:spPr>
        <p:txBody>
          <a:bodyPr wrap="square" numCol="1" spcCol="360000" rtlCol="0">
            <a:spAutoFit/>
          </a:bodyPr>
          <a:lstStyle/>
          <a:p>
            <a:pPr marL="0" lvl="0" indent="0">
              <a:lnSpc>
                <a:spcPct val="110000"/>
              </a:lnSpc>
              <a:spcBef>
                <a:spcPts val="300"/>
              </a:spcBef>
              <a:spcAft>
                <a:spcPts val="1200"/>
              </a:spcAft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GB" sz="1600"/>
              <a:t>A graph called No. per year</a:t>
            </a:r>
          </a:p>
          <a:p>
            <a:pPr marL="0" lvl="0" indent="0">
              <a:lnSpc>
                <a:spcPct val="110000"/>
              </a:lnSpc>
              <a:spcBef>
                <a:spcPts val="300"/>
              </a:spcBef>
              <a:spcAft>
                <a:spcPts val="1200"/>
              </a:spcAft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GB" sz="1600"/>
              <a:t>A line graph showing the number of people applying for three series of data for the years 2018 to 2021. Series 1 rose sharply in the first year to 458 then dropped to 395 before a small rise in 2021 to 411. Series 2 started at 361, rose to a high of 603 in 2019 before dropping to 232 in 2021. Series 3 has shown a steady increase to a high of 763 in 2021.</a:t>
            </a:r>
          </a:p>
        </p:txBody>
      </p:sp>
      <p:pic>
        <p:nvPicPr>
          <p:cNvPr id="22" name="Graphic 21" descr="Badge Tick1 with solid fill">
            <a:extLst>
              <a:ext uri="{FF2B5EF4-FFF2-40B4-BE49-F238E27FC236}">
                <a16:creationId xmlns:a16="http://schemas.microsoft.com/office/drawing/2014/main" id="{2B0CB4CE-C9C1-8911-5782-2671C557762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981558" y="4204582"/>
            <a:ext cx="457200" cy="457200"/>
          </a:xfrm>
          <a:prstGeom prst="rect">
            <a:avLst/>
          </a:prstGeom>
        </p:spPr>
      </p:pic>
      <p:pic>
        <p:nvPicPr>
          <p:cNvPr id="23" name="Graphic 22" descr="Badge Cross with solid fill">
            <a:extLst>
              <a:ext uri="{FF2B5EF4-FFF2-40B4-BE49-F238E27FC236}">
                <a16:creationId xmlns:a16="http://schemas.microsoft.com/office/drawing/2014/main" id="{A047E59C-1F7B-79A4-1AA2-848833D340A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981558" y="3730004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4388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44BC43EB-098A-CD6A-4ADF-C5D9F05D0F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629588" y="0"/>
            <a:ext cx="3889557" cy="760200"/>
          </a:xfrm>
          <a:custGeom>
            <a:avLst/>
            <a:gdLst>
              <a:gd name="connsiteX0" fmla="*/ 0 w 3889557"/>
              <a:gd name="connsiteY0" fmla="*/ 0 h 760200"/>
              <a:gd name="connsiteX1" fmla="*/ 53463 w 3889557"/>
              <a:gd name="connsiteY1" fmla="*/ 0 h 760200"/>
              <a:gd name="connsiteX2" fmla="*/ 135730 w 3889557"/>
              <a:gd name="connsiteY2" fmla="*/ 74769 h 760200"/>
              <a:gd name="connsiteX3" fmla="*/ 1944778 w 3889557"/>
              <a:gd name="connsiteY3" fmla="*/ 724200 h 760200"/>
              <a:gd name="connsiteX4" fmla="*/ 3753826 w 3889557"/>
              <a:gd name="connsiteY4" fmla="*/ 74769 h 760200"/>
              <a:gd name="connsiteX5" fmla="*/ 3836093 w 3889557"/>
              <a:gd name="connsiteY5" fmla="*/ 0 h 760200"/>
              <a:gd name="connsiteX6" fmla="*/ 3889557 w 3889557"/>
              <a:gd name="connsiteY6" fmla="*/ 0 h 760200"/>
              <a:gd name="connsiteX7" fmla="*/ 3776725 w 3889557"/>
              <a:gd name="connsiteY7" fmla="*/ 102548 h 760200"/>
              <a:gd name="connsiteX8" fmla="*/ 1944778 w 3889557"/>
              <a:gd name="connsiteY8" fmla="*/ 760200 h 760200"/>
              <a:gd name="connsiteX9" fmla="*/ 112831 w 3889557"/>
              <a:gd name="connsiteY9" fmla="*/ 102548 h 760200"/>
              <a:gd name="connsiteX10" fmla="*/ 0 w 3889557"/>
              <a:gd name="connsiteY10" fmla="*/ 0 h 76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889557" h="760200">
                <a:moveTo>
                  <a:pt x="0" y="0"/>
                </a:moveTo>
                <a:lnTo>
                  <a:pt x="53463" y="0"/>
                </a:lnTo>
                <a:lnTo>
                  <a:pt x="135730" y="74769"/>
                </a:lnTo>
                <a:cubicBezTo>
                  <a:pt x="627341" y="480482"/>
                  <a:pt x="1257598" y="724200"/>
                  <a:pt x="1944778" y="724200"/>
                </a:cubicBezTo>
                <a:cubicBezTo>
                  <a:pt x="2631959" y="724200"/>
                  <a:pt x="3262215" y="480482"/>
                  <a:pt x="3753826" y="74769"/>
                </a:cubicBezTo>
                <a:lnTo>
                  <a:pt x="3836093" y="0"/>
                </a:lnTo>
                <a:lnTo>
                  <a:pt x="3889557" y="0"/>
                </a:lnTo>
                <a:lnTo>
                  <a:pt x="3776725" y="102548"/>
                </a:lnTo>
                <a:cubicBezTo>
                  <a:pt x="3278892" y="513397"/>
                  <a:pt x="2640657" y="760200"/>
                  <a:pt x="1944778" y="760200"/>
                </a:cubicBezTo>
                <a:cubicBezTo>
                  <a:pt x="1248899" y="760200"/>
                  <a:pt x="610665" y="513397"/>
                  <a:pt x="112831" y="102548"/>
                </a:cubicBezTo>
                <a:lnTo>
                  <a:pt x="0" y="0"/>
                </a:lnTo>
                <a:close/>
              </a:path>
            </a:pathLst>
          </a:custGeom>
          <a:solidFill>
            <a:srgbClr val="B0D99B">
              <a:alpha val="297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b="0" i="0">
              <a:latin typeface="Roboto" panose="02000000000000000000" pitchFamily="2" charset="0"/>
            </a:endParaRP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FA32EEB0-C3A5-18CD-8C14-306A28FE84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" y="0"/>
            <a:ext cx="5021505" cy="6076800"/>
          </a:xfrm>
          <a:custGeom>
            <a:avLst/>
            <a:gdLst>
              <a:gd name="connsiteX0" fmla="*/ 4365756 w 5021505"/>
              <a:gd name="connsiteY0" fmla="*/ 0 h 6075316"/>
              <a:gd name="connsiteX1" fmla="*/ 4408512 w 5021505"/>
              <a:gd name="connsiteY1" fmla="*/ 0 h 6075316"/>
              <a:gd name="connsiteX2" fmla="*/ 4448203 w 5021505"/>
              <a:gd name="connsiteY2" fmla="*/ 61912 h 6075316"/>
              <a:gd name="connsiteX3" fmla="*/ 5021505 w 5021505"/>
              <a:gd name="connsiteY3" fmla="*/ 2115316 h 6075316"/>
              <a:gd name="connsiteX4" fmla="*/ 1061505 w 5021505"/>
              <a:gd name="connsiteY4" fmla="*/ 6075316 h 6075316"/>
              <a:gd name="connsiteX5" fmla="*/ 71839 w 5021505"/>
              <a:gd name="connsiteY5" fmla="*/ 5950645 h 6075316"/>
              <a:gd name="connsiteX6" fmla="*/ 0 w 5021505"/>
              <a:gd name="connsiteY6" fmla="*/ 5930245 h 6075316"/>
              <a:gd name="connsiteX7" fmla="*/ 0 w 5021505"/>
              <a:gd name="connsiteY7" fmla="*/ 5892823 h 6075316"/>
              <a:gd name="connsiteX8" fmla="*/ 80836 w 5021505"/>
              <a:gd name="connsiteY8" fmla="*/ 5915778 h 6075316"/>
              <a:gd name="connsiteX9" fmla="*/ 1061505 w 5021505"/>
              <a:gd name="connsiteY9" fmla="*/ 6039316 h 6075316"/>
              <a:gd name="connsiteX10" fmla="*/ 4985505 w 5021505"/>
              <a:gd name="connsiteY10" fmla="*/ 2115316 h 6075316"/>
              <a:gd name="connsiteX11" fmla="*/ 4417414 w 5021505"/>
              <a:gd name="connsiteY11" fmla="*/ 80580 h 6075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021505" h="6075316">
                <a:moveTo>
                  <a:pt x="4365756" y="0"/>
                </a:moveTo>
                <a:lnTo>
                  <a:pt x="4408512" y="0"/>
                </a:lnTo>
                <a:lnTo>
                  <a:pt x="4448203" y="61912"/>
                </a:lnTo>
                <a:cubicBezTo>
                  <a:pt x="4812006" y="660652"/>
                  <a:pt x="5021505" y="1363518"/>
                  <a:pt x="5021505" y="2115316"/>
                </a:cubicBezTo>
                <a:cubicBezTo>
                  <a:pt x="5021505" y="4302364"/>
                  <a:pt x="3248553" y="6075316"/>
                  <a:pt x="1061505" y="6075316"/>
                </a:cubicBezTo>
                <a:cubicBezTo>
                  <a:pt x="719779" y="6075316"/>
                  <a:pt x="388162" y="6032031"/>
                  <a:pt x="71839" y="5950645"/>
                </a:cubicBezTo>
                <a:lnTo>
                  <a:pt x="0" y="5930245"/>
                </a:lnTo>
                <a:lnTo>
                  <a:pt x="0" y="5892823"/>
                </a:lnTo>
                <a:lnTo>
                  <a:pt x="80836" y="5915778"/>
                </a:lnTo>
                <a:cubicBezTo>
                  <a:pt x="394284" y="5996425"/>
                  <a:pt x="722885" y="6039316"/>
                  <a:pt x="1061505" y="6039316"/>
                </a:cubicBezTo>
                <a:cubicBezTo>
                  <a:pt x="3228670" y="6039316"/>
                  <a:pt x="4985505" y="4282481"/>
                  <a:pt x="4985505" y="2115316"/>
                </a:cubicBezTo>
                <a:cubicBezTo>
                  <a:pt x="4985505" y="1370353"/>
                  <a:pt x="4777910" y="673876"/>
                  <a:pt x="4417414" y="80580"/>
                </a:cubicBezTo>
                <a:close/>
              </a:path>
            </a:pathLst>
          </a:custGeom>
          <a:solidFill>
            <a:srgbClr val="B0D99B">
              <a:alpha val="297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b="0" i="0">
              <a:latin typeface="Roboto" panose="02000000000000000000" pitchFamily="2" charset="0"/>
            </a:endParaRPr>
          </a:p>
        </p:txBody>
      </p:sp>
      <p:pic>
        <p:nvPicPr>
          <p:cNvPr id="8" name="Picture 7" descr="Research Data Scotland logo">
            <a:extLst>
              <a:ext uri="{FF2B5EF4-FFF2-40B4-BE49-F238E27FC236}">
                <a16:creationId xmlns:a16="http://schemas.microsoft.com/office/drawing/2014/main" id="{8A34CD82-5BE8-DB38-90B0-2E08A8715BB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81043" y="5612427"/>
            <a:ext cx="2206800" cy="917252"/>
          </a:xfrm>
          <a:prstGeom prst="rect">
            <a:avLst/>
          </a:prstGeom>
        </p:spPr>
      </p:pic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9CFA6959-A3F9-3FF9-1899-4A6BDF864FB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0000" y="6047562"/>
            <a:ext cx="6633116" cy="338554"/>
          </a:xfrm>
        </p:spPr>
        <p:txBody>
          <a:bodyPr wrap="square">
            <a:spAutoFit/>
          </a:bodyPr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en-GB"/>
              <a:t>Name of presenter</a:t>
            </a:r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906A677E-D48A-9D16-CF8D-52C68F97E4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0000" y="720000"/>
            <a:ext cx="3585600" cy="338554"/>
          </a:xfrm>
        </p:spPr>
        <p:txBody>
          <a:bodyPr wrap="square">
            <a:spAutoFit/>
          </a:bodyPr>
          <a:lstStyle>
            <a:lvl1pPr marL="0" indent="0">
              <a:buNone/>
              <a:defRPr sz="1600" b="0" i="0">
                <a:solidFill>
                  <a:schemeClr val="accent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en-GB"/>
              <a:t>Date of presentation</a:t>
            </a:r>
            <a:endParaRPr lang="en-US"/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F2739A68-BC1F-544C-3663-CAC7D97E8FB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9999" y="3924000"/>
            <a:ext cx="6633117" cy="1700513"/>
          </a:xfrm>
        </p:spPr>
        <p:txBody>
          <a:bodyPr wrap="square">
            <a:noAutofit/>
          </a:bodyPr>
          <a:lstStyle>
            <a:lvl1pPr marL="0" indent="0">
              <a:buNone/>
              <a:defRPr sz="2400" b="0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pPr lvl="0"/>
            <a:r>
              <a:rPr lang="en-GB"/>
              <a:t>Subtitle</a:t>
            </a:r>
            <a:endParaRPr lang="en-US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9E2F8CEA-3BF4-C087-F39E-5966B6AADEC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9998" y="2952000"/>
            <a:ext cx="7167601" cy="923330"/>
          </a:xfrm>
        </p:spPr>
        <p:txBody>
          <a:bodyPr anchor="b"/>
          <a:lstStyle>
            <a:lvl1pPr algn="l">
              <a:defRPr sz="6000" b="0" i="0">
                <a:solidFill>
                  <a:schemeClr val="bg1"/>
                </a:solidFill>
                <a:latin typeface="Roboto Serif 20pt Medium" pitchFamily="2" charset="77"/>
                <a:cs typeface="Roboto Serif 20pt Medium" pitchFamily="2" charset="77"/>
              </a:defRPr>
            </a:lvl1pPr>
          </a:lstStyle>
          <a:p>
            <a:r>
              <a:rPr lang="en-GB"/>
              <a:t>Presentation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7160BD-A4D3-0F4F-65F5-81748C70F4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888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fld id="{A910C168-4528-1E45-A378-9E0856B9614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B49FFA-7196-4EB6-777A-FD44C02E25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571500" y="6356350"/>
            <a:ext cx="5049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472A1C-AD5C-C44A-83B0-64AB6C0D75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588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fld id="{25D42BF3-790F-F142-97F0-49E9B47D92EB}" type="datetimeFigureOut">
              <a:rPr lang="en-US" smtClean="0"/>
              <a:pPr/>
              <a:t>8/28/2024</a:t>
            </a:fld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8B879E-5E38-3BB1-C1CF-FA912C0B2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0002" y="1440000"/>
            <a:ext cx="7920000" cy="47363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content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F349227-FCB6-2F78-861F-E336028175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1473200" cy="535531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/>
          <a:p>
            <a:r>
              <a:rPr lang="en-GB"/>
              <a:t>Click to edit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2" r:id="rId2"/>
    <p:sldLayoutId id="2147483701" r:id="rId3"/>
    <p:sldLayoutId id="2147483710" r:id="rId4"/>
    <p:sldLayoutId id="2147483708" r:id="rId5"/>
    <p:sldLayoutId id="2147483707" r:id="rId6"/>
    <p:sldLayoutId id="2147483705" r:id="rId7"/>
    <p:sldLayoutId id="2147483703" r:id="rId8"/>
    <p:sldLayoutId id="2147483661" r:id="rId9"/>
    <p:sldLayoutId id="2147483663" r:id="rId10"/>
    <p:sldLayoutId id="2147483691" r:id="rId11"/>
    <p:sldLayoutId id="2147483699" r:id="rId12"/>
    <p:sldLayoutId id="2147483695" r:id="rId13"/>
    <p:sldLayoutId id="2147483662" r:id="rId14"/>
    <p:sldLayoutId id="2147483704" r:id="rId15"/>
    <p:sldLayoutId id="2147483664" r:id="rId16"/>
    <p:sldLayoutId id="2147483665" r:id="rId17"/>
    <p:sldLayoutId id="2147483666" r:id="rId18"/>
    <p:sldLayoutId id="2147483668" r:id="rId19"/>
    <p:sldLayoutId id="2147483696" r:id="rId20"/>
    <p:sldLayoutId id="2147483677" r:id="rId21"/>
    <p:sldLayoutId id="2147483679" r:id="rId22"/>
    <p:sldLayoutId id="2147483698" r:id="rId23"/>
    <p:sldLayoutId id="2147483685" r:id="rId24"/>
    <p:sldLayoutId id="2147483686" r:id="rId25"/>
    <p:sldLayoutId id="2147483697" r:id="rId26"/>
    <p:sldLayoutId id="2147483667" r:id="rId27"/>
    <p:sldLayoutId id="2147483693" r:id="rId28"/>
    <p:sldLayoutId id="2147483694" r:id="rId2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chemeClr val="accent2"/>
          </a:solidFill>
          <a:latin typeface="Roboto Serif 20pt Medium" pitchFamily="2" charset="77"/>
          <a:ea typeface="Roboto Medium" panose="02000000000000000000" pitchFamily="2" charset="0"/>
          <a:cs typeface="Roboto Serif 20pt Medium" pitchFamily="2" charset="77"/>
        </a:defRPr>
      </a:lvl1pPr>
    </p:titleStyle>
    <p:bodyStyle>
      <a:lvl1pPr marL="360000" indent="-360000" algn="l" defTabSz="9144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2"/>
        </a:buClr>
        <a:buSzPct val="100000"/>
        <a:buFont typeface="Roboto Black" panose="02000000000000000000" pitchFamily="2" charset="0"/>
        <a:buChar char="•"/>
        <a:defRPr sz="2800" b="0" i="0" kern="1200">
          <a:solidFill>
            <a:schemeClr val="bg1"/>
          </a:solidFill>
          <a:latin typeface="Roboto" panose="02000000000000000000" pitchFamily="2" charset="0"/>
          <a:ea typeface="Roboto" panose="02000000000000000000" pitchFamily="2" charset="0"/>
          <a:cs typeface="Roboto Serif 20pt" pitchFamily="2" charset="77"/>
        </a:defRPr>
      </a:lvl1pPr>
      <a:lvl2pPr marL="612000" indent="-216000" algn="l" defTabSz="914400" rtl="0" eaLnBrk="1" latinLnBrk="0" hangingPunct="1">
        <a:lnSpc>
          <a:spcPct val="100000"/>
        </a:lnSpc>
        <a:spcBef>
          <a:spcPts val="300"/>
        </a:spcBef>
        <a:spcAft>
          <a:spcPts val="400"/>
        </a:spcAft>
        <a:buClr>
          <a:schemeClr val="accent2"/>
        </a:buClr>
        <a:buSzPct val="100000"/>
        <a:buFont typeface="Roboto Black" panose="02000000000000000000" pitchFamily="2" charset="0"/>
        <a:buChar char="-"/>
        <a:defRPr sz="2400" b="0" i="0" kern="1200">
          <a:solidFill>
            <a:schemeClr val="bg1"/>
          </a:solidFill>
          <a:latin typeface="Roboto" panose="02000000000000000000" pitchFamily="2" charset="0"/>
          <a:ea typeface="Roboto" panose="02000000000000000000" pitchFamily="2" charset="0"/>
          <a:cs typeface="Roboto Serif 20pt" pitchFamily="2" charset="77"/>
        </a:defRPr>
      </a:lvl2pPr>
      <a:lvl3pPr marL="1008000" indent="-21600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Clr>
          <a:schemeClr val="accent2"/>
        </a:buClr>
        <a:buSzPct val="100000"/>
        <a:buFont typeface="Roboto" panose="02000000000000000000" pitchFamily="2" charset="0"/>
        <a:buChar char="•"/>
        <a:defRPr sz="2000" b="0" i="0" kern="1200">
          <a:solidFill>
            <a:schemeClr val="bg1"/>
          </a:solidFill>
          <a:latin typeface="Roboto" panose="02000000000000000000" pitchFamily="2" charset="0"/>
          <a:ea typeface="Roboto" panose="02000000000000000000" pitchFamily="2" charset="0"/>
          <a:cs typeface="Roboto Serif 20pt" pitchFamily="2" charset="77"/>
        </a:defRPr>
      </a:lvl3pPr>
      <a:lvl4pPr marL="1332000" indent="-18000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Clr>
          <a:schemeClr val="accent2"/>
        </a:buClr>
        <a:buSzPct val="100000"/>
        <a:buFont typeface="Roboto Black" panose="02000000000000000000" pitchFamily="2" charset="0"/>
        <a:buChar char="-"/>
        <a:defRPr sz="1800" b="0" i="0" kern="1200">
          <a:solidFill>
            <a:schemeClr val="bg1"/>
          </a:solidFill>
          <a:latin typeface="Roboto" panose="02000000000000000000" pitchFamily="2" charset="0"/>
          <a:ea typeface="Roboto" panose="02000000000000000000" pitchFamily="2" charset="0"/>
          <a:cs typeface="Roboto Serif 20pt" pitchFamily="2" charset="77"/>
        </a:defRPr>
      </a:lvl4pPr>
      <a:lvl5pPr marL="1620000" indent="-18000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Clr>
          <a:schemeClr val="accent2"/>
        </a:buClr>
        <a:buSzPct val="100000"/>
        <a:buFont typeface="Roboto" panose="02000000000000000000" pitchFamily="2" charset="0"/>
        <a:buChar char="•"/>
        <a:defRPr sz="1800" b="0" i="0" kern="1200">
          <a:solidFill>
            <a:schemeClr val="bg1"/>
          </a:solidFill>
          <a:latin typeface="Roboto" panose="02000000000000000000" pitchFamily="2" charset="0"/>
          <a:ea typeface="Roboto" panose="02000000000000000000" pitchFamily="2" charset="0"/>
          <a:cs typeface="Roboto Serif 20pt" pitchFamily="2" charset="77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5.svg"/><Relationship Id="rId5" Type="http://schemas.openxmlformats.org/officeDocument/2006/relationships/image" Target="../media/image34.png"/><Relationship Id="rId4" Type="http://schemas.openxmlformats.org/officeDocument/2006/relationships/image" Target="../media/image3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7CE5A04-8914-D0A7-D3D4-99055C39C9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720" y="489908"/>
            <a:ext cx="10172823" cy="978729"/>
          </a:xfrm>
        </p:spPr>
        <p:txBody>
          <a:bodyPr/>
          <a:lstStyle/>
          <a:p>
            <a:r>
              <a:rPr lang="en-GB" dirty="0">
                <a:latin typeface="Roboto Serif 20pt Medium"/>
                <a:ea typeface="Roboto Medium"/>
                <a:cs typeface="Roboto Serif 20pt Medium"/>
              </a:rPr>
              <a:t>Scotland Talks Data: </a:t>
            </a:r>
            <a:br>
              <a:rPr lang="en-GB" dirty="0">
                <a:latin typeface="Roboto Serif 20pt Medium"/>
                <a:ea typeface="Roboto Medium"/>
                <a:cs typeface="Roboto Serif 20pt Medium"/>
              </a:rPr>
            </a:br>
            <a:r>
              <a:rPr lang="en-GB" dirty="0">
                <a:latin typeface="Roboto Serif 20pt Medium"/>
                <a:ea typeface="Roboto Medium"/>
                <a:cs typeface="Roboto Serif 20pt Medium"/>
              </a:rPr>
              <a:t>Involving the public in data system changes</a:t>
            </a:r>
            <a:endParaRPr lang="en-US" dirty="0">
              <a:ea typeface="Roboto Medium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E625FFC-3B06-A96F-CA73-936E4F593D1D}"/>
              </a:ext>
            </a:extLst>
          </p:cNvPr>
          <p:cNvGrpSpPr/>
          <p:nvPr/>
        </p:nvGrpSpPr>
        <p:grpSpPr>
          <a:xfrm>
            <a:off x="692186" y="2535245"/>
            <a:ext cx="3731797" cy="912268"/>
            <a:chOff x="515974" y="2135733"/>
            <a:chExt cx="3731797" cy="912268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E91912FD-01FE-6BBE-76AD-9FC6F26AB487}"/>
                </a:ext>
              </a:extLst>
            </p:cNvPr>
            <p:cNvGrpSpPr/>
            <p:nvPr/>
          </p:nvGrpSpPr>
          <p:grpSpPr>
            <a:xfrm>
              <a:off x="515974" y="2135733"/>
              <a:ext cx="912268" cy="912268"/>
              <a:chOff x="1663841" y="2524269"/>
              <a:chExt cx="2223043" cy="2223043"/>
            </a:xfrm>
          </p:grpSpPr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624862AE-E27C-4C35-2A6D-EA21E3DB9C08}"/>
                  </a:ext>
                </a:extLst>
              </p:cNvPr>
              <p:cNvSpPr/>
              <p:nvPr/>
            </p:nvSpPr>
            <p:spPr>
              <a:xfrm>
                <a:off x="1663841" y="2524269"/>
                <a:ext cx="2223043" cy="2223043"/>
              </a:xfrm>
              <a:prstGeom prst="ellipse">
                <a:avLst/>
              </a:prstGeom>
              <a:noFill/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AFCFC"/>
                  </a:solidFill>
                  <a:effectLst/>
                  <a:uLnTx/>
                  <a:uFillTx/>
                  <a:latin typeface="Roboto"/>
                  <a:ea typeface="+mn-ea"/>
                  <a:cs typeface="+mn-cs"/>
                </a:endParaRPr>
              </a:p>
            </p:txBody>
          </p:sp>
          <p:pic>
            <p:nvPicPr>
              <p:cNvPr id="18" name="Graphic 17" descr="Users with solid fill">
                <a:extLst>
                  <a:ext uri="{FF2B5EF4-FFF2-40B4-BE49-F238E27FC236}">
                    <a16:creationId xmlns:a16="http://schemas.microsoft.com/office/drawing/2014/main" id="{E33CBF6B-D615-0A8E-CBD3-3F5D6C0EC2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1861550" y="2721060"/>
                <a:ext cx="1827624" cy="1827624"/>
              </a:xfrm>
              <a:prstGeom prst="rect">
                <a:avLst/>
              </a:prstGeom>
            </p:spPr>
          </p:pic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8F94E9E-D9EF-5EFC-E459-884946C2792C}"/>
                </a:ext>
              </a:extLst>
            </p:cNvPr>
            <p:cNvSpPr txBox="1"/>
            <p:nvPr/>
          </p:nvSpPr>
          <p:spPr>
            <a:xfrm>
              <a:off x="1485592" y="2207159"/>
              <a:ext cx="2762179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AFCFC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Involve</a:t>
              </a:r>
              <a:b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AFCFC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AFCFC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members of the public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AFCFC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245868FA-B8E9-5174-514F-FBEBA1C3C439}"/>
              </a:ext>
            </a:extLst>
          </p:cNvPr>
          <p:cNvGrpSpPr/>
          <p:nvPr/>
        </p:nvGrpSpPr>
        <p:grpSpPr>
          <a:xfrm>
            <a:off x="698094" y="4576299"/>
            <a:ext cx="4847068" cy="954107"/>
            <a:chOff x="655232" y="3642165"/>
            <a:chExt cx="4847068" cy="954107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F07F0FA0-CD81-C8C6-E988-1695633FCF62}"/>
                </a:ext>
              </a:extLst>
            </p:cNvPr>
            <p:cNvSpPr/>
            <p:nvPr/>
          </p:nvSpPr>
          <p:spPr>
            <a:xfrm>
              <a:off x="655232" y="3642165"/>
              <a:ext cx="912268" cy="912268"/>
            </a:xfrm>
            <a:prstGeom prst="ellipse">
              <a:avLst/>
            </a:prstGeom>
            <a:noFill/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AFCFC"/>
                </a:solidFill>
                <a:effectLst/>
                <a:uLnTx/>
                <a:uFillTx/>
                <a:latin typeface="Roboto"/>
                <a:ea typeface="+mn-ea"/>
                <a:cs typeface="+mn-cs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0345ECA-A96B-388A-08AA-D5CB854A2FF2}"/>
                </a:ext>
              </a:extLst>
            </p:cNvPr>
            <p:cNvSpPr txBox="1"/>
            <p:nvPr/>
          </p:nvSpPr>
          <p:spPr>
            <a:xfrm>
              <a:off x="1618942" y="3642165"/>
              <a:ext cx="3883358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AFCFC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Engage and Communicate</a:t>
              </a:r>
              <a:b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AFCFC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</a:b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AFCFC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Outreach to raise awareness, be transparent and build trust 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AFCFC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pic>
          <p:nvPicPr>
            <p:cNvPr id="24" name="Graphic 23" descr="Chat with solid fill">
              <a:extLst>
                <a:ext uri="{FF2B5EF4-FFF2-40B4-BE49-F238E27FC236}">
                  <a16:creationId xmlns:a16="http://schemas.microsoft.com/office/drawing/2014/main" id="{681312B1-D807-E975-DAAD-EE059B29CD6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89594" y="3803620"/>
              <a:ext cx="643544" cy="643544"/>
            </a:xfrm>
            <a:prstGeom prst="rect">
              <a:avLst/>
            </a:prstGeom>
          </p:spPr>
        </p:pic>
      </p:grp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DFEBC41-F0D3-63E8-ADE5-0E1D98B92AD0}"/>
              </a:ext>
            </a:extLst>
          </p:cNvPr>
          <p:cNvCxnSpPr>
            <a:cxnSpLocks/>
          </p:cNvCxnSpPr>
          <p:nvPr/>
        </p:nvCxnSpPr>
        <p:spPr>
          <a:xfrm>
            <a:off x="500062" y="3765371"/>
            <a:ext cx="5198373" cy="0"/>
          </a:xfrm>
          <a:prstGeom prst="line">
            <a:avLst/>
          </a:prstGeom>
          <a:ln w="41275" cap="rnd">
            <a:solidFill>
              <a:schemeClr val="bg1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D4A9D14-282F-838B-C19E-00B61777FF5F}"/>
              </a:ext>
            </a:extLst>
          </p:cNvPr>
          <p:cNvCxnSpPr>
            <a:cxnSpLocks/>
          </p:cNvCxnSpPr>
          <p:nvPr/>
        </p:nvCxnSpPr>
        <p:spPr>
          <a:xfrm>
            <a:off x="500062" y="5865453"/>
            <a:ext cx="5198373" cy="0"/>
          </a:xfrm>
          <a:prstGeom prst="line">
            <a:avLst/>
          </a:prstGeom>
          <a:ln w="41275" cap="rnd">
            <a:solidFill>
              <a:schemeClr val="bg1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A person and person sitting on a couch&#10;&#10;Description automatically generated">
            <a:extLst>
              <a:ext uri="{FF2B5EF4-FFF2-40B4-BE49-F238E27FC236}">
                <a16:creationId xmlns:a16="http://schemas.microsoft.com/office/drawing/2014/main" id="{8B3073CF-8668-0BC1-202D-1F5782F954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974574"/>
            <a:ext cx="5880530" cy="4202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0428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675C617-BAC7-42C9-7995-1993A6FB37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0172823" cy="535531"/>
          </a:xfrm>
        </p:spPr>
        <p:txBody>
          <a:bodyPr/>
          <a:lstStyle/>
          <a:p>
            <a:r>
              <a:rPr lang="en-GB" dirty="0"/>
              <a:t>Research Data Scotland Showcase Webinar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2314F49-4830-3DE9-8355-6FB1A47C0530}"/>
              </a:ext>
            </a:extLst>
          </p:cNvPr>
          <p:cNvSpPr txBox="1">
            <a:spLocks/>
          </p:cNvSpPr>
          <p:nvPr/>
        </p:nvSpPr>
        <p:spPr>
          <a:xfrm>
            <a:off x="359998" y="1087073"/>
            <a:ext cx="4012854" cy="1555985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60000" indent="-3600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2"/>
              </a:buClr>
              <a:buSzPct val="100000"/>
              <a:buFont typeface="Roboto Black" panose="02000000000000000000" pitchFamily="2" charset="0"/>
              <a:buChar char="•"/>
              <a:defRPr sz="2800" b="0" i="0" kern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 Serif 20pt" pitchFamily="2" charset="77"/>
              </a:defRPr>
            </a:lvl1pPr>
            <a:lvl2pPr marL="612000" indent="-2160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400"/>
              </a:spcAft>
              <a:buClr>
                <a:schemeClr val="accent2"/>
              </a:buClr>
              <a:buSzPct val="100000"/>
              <a:buFont typeface="Roboto Black" panose="02000000000000000000" pitchFamily="2" charset="0"/>
              <a:buChar char="-"/>
              <a:defRPr sz="2400" b="0" i="0" kern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 Serif 20pt" pitchFamily="2" charset="77"/>
              </a:defRPr>
            </a:lvl2pPr>
            <a:lvl3pPr marL="1008000" indent="-2160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100000"/>
              <a:buFont typeface="Roboto" panose="02000000000000000000" pitchFamily="2" charset="0"/>
              <a:buChar char="•"/>
              <a:defRPr sz="2000" b="0" i="0" kern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 Serif 20pt" pitchFamily="2" charset="77"/>
              </a:defRPr>
            </a:lvl3pPr>
            <a:lvl4pPr marL="1332000" indent="-1800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100000"/>
              <a:buFont typeface="Roboto Black" panose="02000000000000000000" pitchFamily="2" charset="0"/>
              <a:buChar char="-"/>
              <a:defRPr sz="1800" b="0" i="0" kern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 Serif 20pt" pitchFamily="2" charset="77"/>
              </a:defRPr>
            </a:lvl4pPr>
            <a:lvl5pPr marL="1620000" indent="-1800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100000"/>
              <a:buFont typeface="Roboto" panose="02000000000000000000" pitchFamily="2" charset="0"/>
              <a:buChar char="•"/>
              <a:defRPr sz="1800" b="0" i="0" kern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 Serif 20pt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43B806"/>
              </a:buClr>
              <a:buSzPct val="100000"/>
              <a:buFont typeface="Roboto Black" panose="02000000000000000000" pitchFamily="2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AFCFC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 Serif 20pt" pitchFamily="2" charset="77"/>
              </a:rPr>
              <a:t>Wednesday 2 October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43B806"/>
              </a:buClr>
              <a:buSzPct val="100000"/>
              <a:buFont typeface="Roboto Black" panose="02000000000000000000" pitchFamily="2" charset="0"/>
              <a:buNone/>
              <a:tabLst/>
              <a:defRPr/>
            </a:pPr>
            <a:r>
              <a:rPr lang="en-US" b="1" dirty="0">
                <a:solidFill>
                  <a:srgbClr val="FAFCFC"/>
                </a:solidFill>
              </a:rPr>
              <a:t>14:00 – 15:30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43B806"/>
              </a:buClr>
              <a:buSzPct val="100000"/>
              <a:buFont typeface="Roboto Black" panose="02000000000000000000" pitchFamily="2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AFCFC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 Serif 20pt" pitchFamily="2" charset="77"/>
              </a:rPr>
              <a:t>Online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5A32F77-8012-3FCE-DBD8-62DB1AE03E9E}"/>
              </a:ext>
            </a:extLst>
          </p:cNvPr>
          <p:cNvSpPr txBox="1">
            <a:spLocks/>
          </p:cNvSpPr>
          <p:nvPr/>
        </p:nvSpPr>
        <p:spPr>
          <a:xfrm>
            <a:off x="359998" y="2834600"/>
            <a:ext cx="7352767" cy="3663400"/>
          </a:xfrm>
          <a:prstGeom prst="rect">
            <a:avLst/>
          </a:prstGeom>
        </p:spPr>
        <p:txBody>
          <a:bodyPr lIns="91440" tIns="45720" rIns="91440" bIns="45720" anchor="t">
            <a:normAutofit/>
          </a:bodyPr>
          <a:lstStyle>
            <a:lvl1pPr marL="360000" indent="-3600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2"/>
              </a:buClr>
              <a:buSzPct val="100000"/>
              <a:buFont typeface="Roboto Black" panose="02000000000000000000" pitchFamily="2" charset="0"/>
              <a:buChar char="•"/>
              <a:defRPr sz="2800" b="0" i="0" kern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 Serif 20pt" pitchFamily="2" charset="77"/>
              </a:defRPr>
            </a:lvl1pPr>
            <a:lvl2pPr marL="612000" indent="-2160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400"/>
              </a:spcAft>
              <a:buClr>
                <a:schemeClr val="accent2"/>
              </a:buClr>
              <a:buSzPct val="100000"/>
              <a:buFont typeface="Roboto Black" panose="02000000000000000000" pitchFamily="2" charset="0"/>
              <a:buChar char="-"/>
              <a:defRPr sz="2400" b="0" i="0" kern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 Serif 20pt" pitchFamily="2" charset="77"/>
              </a:defRPr>
            </a:lvl2pPr>
            <a:lvl3pPr marL="1008000" indent="-2160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100000"/>
              <a:buFont typeface="Roboto" panose="02000000000000000000" pitchFamily="2" charset="0"/>
              <a:buChar char="•"/>
              <a:defRPr sz="2000" b="0" i="0" kern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 Serif 20pt" pitchFamily="2" charset="77"/>
              </a:defRPr>
            </a:lvl3pPr>
            <a:lvl4pPr marL="1332000" indent="-1800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100000"/>
              <a:buFont typeface="Roboto Black" panose="02000000000000000000" pitchFamily="2" charset="0"/>
              <a:buChar char="-"/>
              <a:defRPr sz="1800" b="0" i="0" kern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 Serif 20pt" pitchFamily="2" charset="77"/>
              </a:defRPr>
            </a:lvl4pPr>
            <a:lvl5pPr marL="1620000" indent="-1800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100000"/>
              <a:buFont typeface="Roboto" panose="02000000000000000000" pitchFamily="2" charset="0"/>
              <a:buChar char="•"/>
              <a:defRPr sz="1800" b="0" i="0" kern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 Serif 20pt" pitchFamily="2" charset="77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308306"/>
              </a:buClr>
              <a:buSzPct val="100000"/>
              <a:buFont typeface="Roboto Black" panose="02000000000000000000" pitchFamily="2" charset="0"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rgbClr val="FAFCFC"/>
                </a:solidFill>
                <a:effectLst/>
                <a:uLnTx/>
                <a:uFillTx/>
                <a:latin typeface="Roboto"/>
                <a:ea typeface="Roboto"/>
                <a:cs typeface="Roboto Serif 20pt"/>
              </a:rPr>
              <a:t>Join our public-friendly showcase webinar to learn more about our work and how to get involved, and to ask questions.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308306"/>
              </a:buClr>
              <a:buSzPct val="100000"/>
              <a:buFont typeface="Roboto Black" panose="02000000000000000000" pitchFamily="2" charset="0"/>
              <a:buNone/>
              <a:tabLst/>
              <a:defRPr/>
            </a:pPr>
            <a:r>
              <a:rPr lang="en-US" sz="2400" dirty="0">
                <a:solidFill>
                  <a:srgbClr val="FAFCFC"/>
                </a:solidFill>
                <a:latin typeface="Roboto"/>
                <a:ea typeface="Roboto"/>
                <a:cs typeface="Roboto Serif 20pt"/>
              </a:rPr>
              <a:t>W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rgbClr val="FAFCFC"/>
                </a:solidFill>
                <a:effectLst/>
                <a:uLnTx/>
                <a:uFillTx/>
                <a:latin typeface="Roboto"/>
                <a:ea typeface="Roboto"/>
                <a:cs typeface="Roboto Serif 20pt"/>
              </a:rPr>
              <a:t>e’ll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rgbClr val="FAFCFC"/>
                </a:solidFill>
                <a:effectLst/>
                <a:uLnTx/>
                <a:uFillTx/>
                <a:latin typeface="Roboto"/>
                <a:ea typeface="Roboto"/>
                <a:cs typeface="Roboto Serif 20pt"/>
              </a:rPr>
              <a:t> explore some of the key areas RDS has been working on over the last few months including:</a:t>
            </a:r>
          </a:p>
          <a:p>
            <a:pPr>
              <a:buClr>
                <a:srgbClr val="308306"/>
              </a:buClr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AFCFC"/>
                </a:solidFill>
                <a:effectLst/>
                <a:uLnTx/>
                <a:uFillTx/>
                <a:latin typeface="Roboto"/>
                <a:ea typeface="Roboto"/>
                <a:cs typeface="Roboto Serif 20pt"/>
              </a:rPr>
              <a:t>Researcher Access Service</a:t>
            </a:r>
          </a:p>
          <a:p>
            <a:pPr>
              <a:buClr>
                <a:srgbClr val="308306"/>
              </a:buClr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AFCFC"/>
                </a:solidFill>
                <a:effectLst/>
                <a:uLnTx/>
                <a:uFillTx/>
                <a:latin typeface="Roboto"/>
                <a:ea typeface="Roboto"/>
                <a:cs typeface="Roboto Serif 20pt"/>
              </a:rPr>
              <a:t>Synthetic data</a:t>
            </a:r>
          </a:p>
          <a:p>
            <a:pPr>
              <a:buClr>
                <a:srgbClr val="308306"/>
              </a:buClr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AFCFC"/>
                </a:solidFill>
                <a:effectLst/>
                <a:uLnTx/>
                <a:uFillTx/>
                <a:latin typeface="Roboto"/>
                <a:ea typeface="Roboto"/>
                <a:cs typeface="Roboto Serif 20pt"/>
              </a:rPr>
              <a:t>Public engagement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0797D3F-B207-BD35-63BB-74B9D394E3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9313" y="2051896"/>
            <a:ext cx="3147391" cy="3147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9072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Research Data Scot">
      <a:dk1>
        <a:srgbClr val="203641"/>
      </a:dk1>
      <a:lt1>
        <a:srgbClr val="FAFCFC"/>
      </a:lt1>
      <a:dk2>
        <a:srgbClr val="000000"/>
      </a:dk2>
      <a:lt2>
        <a:srgbClr val="FFFFFF"/>
      </a:lt2>
      <a:accent1>
        <a:srgbClr val="308306"/>
      </a:accent1>
      <a:accent2>
        <a:srgbClr val="43B806"/>
      </a:accent2>
      <a:accent3>
        <a:srgbClr val="7CD0FF"/>
      </a:accent3>
      <a:accent4>
        <a:srgbClr val="79868E"/>
      </a:accent4>
      <a:accent5>
        <a:srgbClr val="B3D9ED"/>
      </a:accent5>
      <a:accent6>
        <a:srgbClr val="B0D99B"/>
      </a:accent6>
      <a:hlink>
        <a:srgbClr val="308306"/>
      </a:hlink>
      <a:folHlink>
        <a:srgbClr val="308306"/>
      </a:folHlink>
    </a:clrScheme>
    <a:fontScheme name="Roboto Serif-Roboto">
      <a:majorFont>
        <a:latin typeface="Roboto Serif"/>
        <a:ea typeface=""/>
        <a:cs typeface=""/>
      </a:majorFont>
      <a:minorFont>
        <a:latin typeface="Robot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DS Dark.potx" id="{C71F288F-DF11-4878-A797-23DE19147541}" vid="{FD223AA7-CAC6-4C95-9CC6-2CC58409BF6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9e83893-7259-49b5-929d-c2ddb4dd0ef8">
      <Terms xmlns="http://schemas.microsoft.com/office/infopath/2007/PartnerControls"/>
    </lcf76f155ced4ddcb4097134ff3c332f>
    <TaxCatchAll xmlns="2b8c9241-a349-426f-9dfe-c0d3513dc303" xsi:nil="true"/>
    <_Flow_SignoffStatus xmlns="39e83893-7259-49b5-929d-c2ddb4dd0ef8" xsi:nil="true"/>
    <SharedWithUsers xmlns="2b8c9241-a349-426f-9dfe-c0d3513dc303">
      <UserInfo>
        <DisplayName>Katie Oldfield</DisplayName>
        <AccountId>491</AccountId>
        <AccountType/>
      </UserInfo>
      <UserInfo>
        <DisplayName>Rosie Seaman</DisplayName>
        <AccountId>831</AccountId>
        <AccountType/>
      </UserInfo>
    </SharedWithUser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D12100933C15846933AFBF9CFABAC03" ma:contentTypeVersion="19" ma:contentTypeDescription="Create a new document." ma:contentTypeScope="" ma:versionID="1e753c9fd58585495b75aafe90a3ba36">
  <xsd:schema xmlns:xsd="http://www.w3.org/2001/XMLSchema" xmlns:xs="http://www.w3.org/2001/XMLSchema" xmlns:p="http://schemas.microsoft.com/office/2006/metadata/properties" xmlns:ns2="39e83893-7259-49b5-929d-c2ddb4dd0ef8" xmlns:ns3="2b8c9241-a349-426f-9dfe-c0d3513dc303" targetNamespace="http://schemas.microsoft.com/office/2006/metadata/properties" ma:root="true" ma:fieldsID="8861032b943224a8ac0fe21ee804e47b" ns2:_="" ns3:_="">
    <xsd:import namespace="39e83893-7259-49b5-929d-c2ddb4dd0ef8"/>
    <xsd:import namespace="2b8c9241-a349-426f-9dfe-c0d3513dc30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9e83893-7259-49b5-929d-c2ddb4dd0ef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17" nillable="true" ma:displayName="Sign-off status" ma:internalName="Sign_x002d_off_x0020_status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d2ccf822-7b33-4f26-adb7-fde5e0c5b86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b8c9241-a349-426f-9dfe-c0d3513dc30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495257fe-ca09-4541-a37d-b0ae4ebd7c7d}" ma:internalName="TaxCatchAll" ma:showField="CatchAllData" ma:web="2b8c9241-a349-426f-9dfe-c0d3513dc30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70A6062-48C3-494D-A812-AFE01E66FFBC}">
  <ds:schemaRefs>
    <ds:schemaRef ds:uri="2b8c9241-a349-426f-9dfe-c0d3513dc303"/>
    <ds:schemaRef ds:uri="39e83893-7259-49b5-929d-c2ddb4dd0ef8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88B5E32B-C7FF-4D63-87F5-547C150BEF32}">
  <ds:schemaRefs>
    <ds:schemaRef ds:uri="2b8c9241-a349-426f-9dfe-c0d3513dc303"/>
    <ds:schemaRef ds:uri="39e83893-7259-49b5-929d-c2ddb4dd0ef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476AF333-1AD7-4FF5-BBD9-953085CD4A7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RDS Dark</Template>
  <TotalTime>1021</TotalTime>
  <Words>124</Words>
  <Application>Microsoft Office PowerPoint</Application>
  <PresentationFormat>Widescreen</PresentationFormat>
  <Paragraphs>25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Roboto Black</vt:lpstr>
      <vt:lpstr>Roboto Serif 20pt</vt:lpstr>
      <vt:lpstr>Roboto Medium</vt:lpstr>
      <vt:lpstr>Roboto</vt:lpstr>
      <vt:lpstr>Arial</vt:lpstr>
      <vt:lpstr>Roboto Serif 20pt Medium</vt:lpstr>
      <vt:lpstr>Roboto Mono</vt:lpstr>
      <vt:lpstr>Office Theme</vt:lpstr>
      <vt:lpstr>Scotland Talks Data:  Involving the public in data system changes</vt:lpstr>
      <vt:lpstr>Research Data Scotland Showcase Webinar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 to Research Data Scotland</dc:title>
  <dc:subject/>
  <dc:creator>Oli Cliffe</dc:creator>
  <cp:keywords/>
  <dc:description/>
  <cp:lastModifiedBy>Katie Oldfield</cp:lastModifiedBy>
  <cp:revision>11</cp:revision>
  <dcterms:created xsi:type="dcterms:W3CDTF">2023-05-18T15:36:32Z</dcterms:created>
  <dcterms:modified xsi:type="dcterms:W3CDTF">2024-08-29T08:30:38Z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0x0101004D12100933C15846933AFBF9CFABAC03</vt:lpwstr>
  </property>
  <property fmtid="{D5CDD505-2E9C-101B-9397-08002B2CF9AE}" pid="3" name="MediaServiceImageTags">
    <vt:lpwstr/>
  </property>
</Properties>
</file>